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77" r:id="rId5"/>
    <p:sldId id="276" r:id="rId6"/>
    <p:sldId id="272" r:id="rId7"/>
    <p:sldId id="275" r:id="rId8"/>
    <p:sldId id="273" r:id="rId9"/>
    <p:sldId id="280" r:id="rId10"/>
    <p:sldId id="274" r:id="rId11"/>
    <p:sldId id="278" r:id="rId12"/>
    <p:sldId id="279" r:id="rId13"/>
    <p:sldId id="281" r:id="rId14"/>
    <p:sldId id="290" r:id="rId15"/>
    <p:sldId id="282" r:id="rId16"/>
    <p:sldId id="291" r:id="rId17"/>
    <p:sldId id="292" r:id="rId18"/>
    <p:sldId id="263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3B467-AC86-9CC6-F88D-77AF5BDD9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1BA30-E5E4-8137-353C-A7416C34A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8BFF-A5BC-4EF4-9642-F29974D8A6EA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2610-EBBA-9B1B-403E-32B7064AA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CDED-FC9F-22FD-0DBE-34143652E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D377-DEE6-42C3-9B9F-73B35A70D7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4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B884-999C-4DA1-989C-A5732F43E7F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526D-8050-4021-95BE-A5DA28341F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2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74431-E1B4-A982-64D8-F2602FBC8955}"/>
              </a:ext>
            </a:extLst>
          </p:cNvPr>
          <p:cNvSpPr/>
          <p:nvPr userDrawn="1"/>
        </p:nvSpPr>
        <p:spPr>
          <a:xfrm>
            <a:off x="1515533" y="-1"/>
            <a:ext cx="7628468" cy="11554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05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9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E3F44-D8A7-3898-BC32-07B7DA90DE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0" y="74680"/>
            <a:ext cx="1280827" cy="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9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tawaadultsocce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7705" y="68366"/>
            <a:ext cx="6566907" cy="965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Ottawa Adult Soccer Club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0112E-9734-3F46-5497-DE6C8F2B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8"/>
          <a:stretch/>
        </p:blipFill>
        <p:spPr>
          <a:xfrm>
            <a:off x="1548036" y="1316052"/>
            <a:ext cx="6244483" cy="46150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2587" y="6023813"/>
            <a:ext cx="7255379" cy="693181"/>
          </a:xfrm>
        </p:spPr>
        <p:txBody>
          <a:bodyPr>
            <a:normAutofit/>
          </a:bodyPr>
          <a:lstStyle/>
          <a:p>
            <a:r>
              <a:rPr lang="en-US" dirty="0"/>
              <a:t>OASC website is </a:t>
            </a:r>
            <a:r>
              <a:rPr lang="en-US" dirty="0">
                <a:hlinkClick r:id="rId3"/>
              </a:rPr>
              <a:t>www.ottawaadultsoccer.com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6" y="1"/>
            <a:ext cx="7635134" cy="11622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57214-5F75-E80C-BFC8-2D86D1A4F350}"/>
              </a:ext>
            </a:extLst>
          </p:cNvPr>
          <p:cNvSpPr txBox="1"/>
          <p:nvPr/>
        </p:nvSpPr>
        <p:spPr>
          <a:xfrm>
            <a:off x="6457894" y="2127902"/>
            <a:ext cx="2571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Ensure you choose the correct team to register to.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Fill out all required information.</a:t>
            </a:r>
          </a:p>
          <a:p>
            <a:endParaRPr lang="en-US" sz="1350" dirty="0"/>
          </a:p>
          <a:p>
            <a:r>
              <a:rPr lang="en-US" sz="1350" dirty="0"/>
              <a:t>Click Next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A72142-A2BC-7CE5-E48C-F06BB35D9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1"/>
          <a:stretch/>
        </p:blipFill>
        <p:spPr>
          <a:xfrm>
            <a:off x="0" y="1313778"/>
            <a:ext cx="6343650" cy="54698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3244CC-6379-C2CA-76EC-3B75A132FE4A}"/>
              </a:ext>
            </a:extLst>
          </p:cNvPr>
          <p:cNvCxnSpPr>
            <a:cxnSpLocks/>
          </p:cNvCxnSpPr>
          <p:nvPr/>
        </p:nvCxnSpPr>
        <p:spPr>
          <a:xfrm flipH="1" flipV="1">
            <a:off x="1358781" y="1862983"/>
            <a:ext cx="5099113" cy="461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9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Waivers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D0190-AF20-8C44-D6E1-5FC9A143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4"/>
          <a:stretch/>
        </p:blipFill>
        <p:spPr>
          <a:xfrm>
            <a:off x="0" y="1222049"/>
            <a:ext cx="6343650" cy="5478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AD03F-48B7-0DFD-2D0E-0B540A9367A6}"/>
              </a:ext>
            </a:extLst>
          </p:cNvPr>
          <p:cNvSpPr txBox="1"/>
          <p:nvPr/>
        </p:nvSpPr>
        <p:spPr>
          <a:xfrm>
            <a:off x="6457894" y="2127902"/>
            <a:ext cx="25718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Read through the waiver and at the bottom of the page, click “I Agree”</a:t>
            </a:r>
          </a:p>
        </p:txBody>
      </p:sp>
    </p:spTree>
    <p:extLst>
      <p:ext uri="{BB962C8B-B14F-4D97-AF65-F5344CB8AC3E}">
        <p14:creationId xmlns:p14="http://schemas.microsoft.com/office/powerpoint/2010/main" val="186150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346" y="1"/>
            <a:ext cx="7619654" cy="1143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 </a:t>
            </a:r>
            <a:r>
              <a:rPr lang="en-US" b="1" dirty="0" err="1">
                <a:solidFill>
                  <a:schemeClr val="bg1"/>
                </a:solidFill>
              </a:rPr>
              <a:t>Con’t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DBD10-2927-DE27-6BA8-438DA1398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2"/>
          <a:stretch/>
        </p:blipFill>
        <p:spPr>
          <a:xfrm>
            <a:off x="0" y="1375873"/>
            <a:ext cx="6343650" cy="5262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68587-FD7C-B331-B16E-D18A953A068F}"/>
              </a:ext>
            </a:extLst>
          </p:cNvPr>
          <p:cNvSpPr txBox="1"/>
          <p:nvPr/>
        </p:nvSpPr>
        <p:spPr>
          <a:xfrm>
            <a:off x="6457894" y="2127902"/>
            <a:ext cx="25718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Player registration is now complete for the player.</a:t>
            </a:r>
          </a:p>
          <a:p>
            <a:endParaRPr lang="en-US" sz="1350" dirty="0"/>
          </a:p>
          <a:p>
            <a:r>
              <a:rPr lang="en-US" sz="1350" dirty="0"/>
              <a:t>Team managers will receive an email to approve their players registration.</a:t>
            </a:r>
          </a:p>
        </p:txBody>
      </p:sp>
    </p:spTree>
    <p:extLst>
      <p:ext uri="{BB962C8B-B14F-4D97-AF65-F5344CB8AC3E}">
        <p14:creationId xmlns:p14="http://schemas.microsoft.com/office/powerpoint/2010/main" val="373051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321" y="0"/>
            <a:ext cx="7643679" cy="11876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Approving Players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62B48-B98B-68E3-CC3A-6A2C74C0C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90"/>
          <a:stretch/>
        </p:blipFill>
        <p:spPr>
          <a:xfrm>
            <a:off x="0" y="1563919"/>
            <a:ext cx="6934200" cy="5294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B107B7-B05F-F182-E4EA-4BC1B0F224FF}"/>
              </a:ext>
            </a:extLst>
          </p:cNvPr>
          <p:cNvSpPr txBox="1"/>
          <p:nvPr/>
        </p:nvSpPr>
        <p:spPr>
          <a:xfrm>
            <a:off x="6934200" y="2127902"/>
            <a:ext cx="209555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Team Managers can approve or decline players here.</a:t>
            </a:r>
          </a:p>
          <a:p>
            <a:endParaRPr lang="en-US" sz="1350" dirty="0"/>
          </a:p>
          <a:p>
            <a:r>
              <a:rPr lang="en-US" sz="1350" dirty="0"/>
              <a:t>Team managers who are also players will need to go through this process.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CBD617-7570-8C6B-B24F-022E791B4DE4}"/>
              </a:ext>
            </a:extLst>
          </p:cNvPr>
          <p:cNvCxnSpPr>
            <a:cxnSpLocks/>
          </p:cNvCxnSpPr>
          <p:nvPr/>
        </p:nvCxnSpPr>
        <p:spPr>
          <a:xfrm flipH="1">
            <a:off x="2025353" y="2768837"/>
            <a:ext cx="5042019" cy="2059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6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7" y="1"/>
            <a:ext cx="7635133" cy="11707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Approval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C26ED-CC37-8A8E-E4A6-80073A815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3"/>
          <a:stretch/>
        </p:blipFill>
        <p:spPr>
          <a:xfrm>
            <a:off x="0" y="1358783"/>
            <a:ext cx="6934200" cy="5310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0A4103-4001-5930-103B-C508D2BD184B}"/>
              </a:ext>
            </a:extLst>
          </p:cNvPr>
          <p:cNvSpPr txBox="1"/>
          <p:nvPr/>
        </p:nvSpPr>
        <p:spPr>
          <a:xfrm>
            <a:off x="6957702" y="1809009"/>
            <a:ext cx="22325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Once players have been approved, a green box will appear. </a:t>
            </a:r>
          </a:p>
          <a:p>
            <a:endParaRPr lang="en-US" dirty="0"/>
          </a:p>
          <a:p>
            <a:r>
              <a:rPr lang="en-US" sz="1800" dirty="0"/>
              <a:t>The League will register the players with Ontario Soccer.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2A5E68-B481-44CE-43D7-F5D67FAE12FC}"/>
              </a:ext>
            </a:extLst>
          </p:cNvPr>
          <p:cNvCxnSpPr>
            <a:cxnSpLocks/>
          </p:cNvCxnSpPr>
          <p:nvPr/>
        </p:nvCxnSpPr>
        <p:spPr>
          <a:xfrm flipH="1" flipV="1">
            <a:off x="6503350" y="2076628"/>
            <a:ext cx="454352" cy="495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4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7" y="0"/>
            <a:ext cx="7635133" cy="11939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Generating </a:t>
            </a:r>
            <a:r>
              <a:rPr lang="en-US" b="1" dirty="0" err="1">
                <a:solidFill>
                  <a:schemeClr val="bg1"/>
                </a:solidFill>
              </a:rPr>
              <a:t>Gamesheets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84E9F-B578-4238-1236-4E5C664578B7}"/>
              </a:ext>
            </a:extLst>
          </p:cNvPr>
          <p:cNvSpPr txBox="1"/>
          <p:nvPr/>
        </p:nvSpPr>
        <p:spPr>
          <a:xfrm>
            <a:off x="6553199" y="1823605"/>
            <a:ext cx="251771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create a game sheet, go to the Games tab</a:t>
            </a:r>
          </a:p>
          <a:p>
            <a:endParaRPr lang="en-US" sz="1350" dirty="0"/>
          </a:p>
          <a:p>
            <a:r>
              <a:rPr lang="en-US" sz="1350" dirty="0"/>
              <a:t>Click the Generate Game sheet button and a game sheet will appear in a new window.</a:t>
            </a:r>
          </a:p>
          <a:p>
            <a:endParaRPr lang="en-US" sz="1350" dirty="0"/>
          </a:p>
          <a:p>
            <a:r>
              <a:rPr lang="en-US" sz="1350" dirty="0"/>
              <a:t>Print it out and bring 3 copies to the game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AE911-0ACF-0184-A93B-484C84AFA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3"/>
          <a:stretch/>
        </p:blipFill>
        <p:spPr>
          <a:xfrm>
            <a:off x="0" y="1349506"/>
            <a:ext cx="6553200" cy="52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7168FC-4A06-7F51-E438-76B8C534D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8"/>
          <a:stretch/>
        </p:blipFill>
        <p:spPr>
          <a:xfrm>
            <a:off x="1684421" y="350377"/>
            <a:ext cx="5775158" cy="61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32864"/>
            <a:ext cx="7600950" cy="1086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Game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B3201-B0BF-D5B5-16FA-968728BED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7"/>
          <a:stretch/>
        </p:blipFill>
        <p:spPr>
          <a:xfrm>
            <a:off x="0" y="1377149"/>
            <a:ext cx="6553200" cy="5447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C3FFED-FF60-792F-D2BA-AAA17004213C}"/>
              </a:ext>
            </a:extLst>
          </p:cNvPr>
          <p:cNvSpPr txBox="1"/>
          <p:nvPr/>
        </p:nvSpPr>
        <p:spPr>
          <a:xfrm>
            <a:off x="6553201" y="1804839"/>
            <a:ext cx="252243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the game go to the Game Report tool to submit a report</a:t>
            </a:r>
          </a:p>
          <a:p>
            <a:endParaRPr lang="en-US" sz="1350" dirty="0"/>
          </a:p>
          <a:p>
            <a:r>
              <a:rPr lang="en-US" sz="1350" dirty="0"/>
              <a:t>Follow the instructions to completion</a:t>
            </a:r>
          </a:p>
          <a:p>
            <a:endParaRPr lang="en-US" sz="1350" dirty="0"/>
          </a:p>
          <a:p>
            <a:r>
              <a:rPr lang="en-US" sz="1350" dirty="0"/>
              <a:t>When both teams have entered a </a:t>
            </a:r>
          </a:p>
          <a:p>
            <a:r>
              <a:rPr lang="en-US" sz="1350" dirty="0"/>
              <a:t>game report the standings will be </a:t>
            </a:r>
          </a:p>
          <a:p>
            <a:r>
              <a:rPr lang="en-US" sz="1350" dirty="0"/>
              <a:t>updated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Please ensure this is completed 24 hours after your game to avoid receiving a fine.</a:t>
            </a:r>
          </a:p>
        </p:txBody>
      </p:sp>
    </p:spTree>
    <p:extLst>
      <p:ext uri="{BB962C8B-B14F-4D97-AF65-F5344CB8AC3E}">
        <p14:creationId xmlns:p14="http://schemas.microsoft.com/office/powerpoint/2010/main" val="403973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8" y="12805"/>
            <a:ext cx="7618042" cy="11323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Contacts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12DD-5B17-88A4-68E6-3C6998730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1"/>
          <a:stretch/>
        </p:blipFill>
        <p:spPr>
          <a:xfrm>
            <a:off x="0" y="1469876"/>
            <a:ext cx="6553200" cy="5307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1DD87C-A14E-7A6C-3051-33CC8C8F2E0C}"/>
              </a:ext>
            </a:extLst>
          </p:cNvPr>
          <p:cNvSpPr txBox="1"/>
          <p:nvPr/>
        </p:nvSpPr>
        <p:spPr>
          <a:xfrm>
            <a:off x="6553201" y="1804839"/>
            <a:ext cx="252243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Your teams contact information will be available on the Contact tab when logged in.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All other team contact information can be found on the Other Team Contacts tab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8C7952-87A4-29F1-E29A-BCF78FEFEFD8}"/>
              </a:ext>
            </a:extLst>
          </p:cNvPr>
          <p:cNvCxnSpPr>
            <a:cxnSpLocks/>
          </p:cNvCxnSpPr>
          <p:nvPr/>
        </p:nvCxnSpPr>
        <p:spPr>
          <a:xfrm flipH="1" flipV="1">
            <a:off x="5623133" y="4123478"/>
            <a:ext cx="930067" cy="277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Management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E31EC-A864-6E81-3CAE-B52B6D1C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4"/>
          <a:stretch/>
        </p:blipFill>
        <p:spPr>
          <a:xfrm>
            <a:off x="0" y="1350235"/>
            <a:ext cx="6934200" cy="5117952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276D33FC-B702-2BD5-1BAF-373DF2A508D6}"/>
              </a:ext>
            </a:extLst>
          </p:cNvPr>
          <p:cNvSpPr/>
          <p:nvPr/>
        </p:nvSpPr>
        <p:spPr>
          <a:xfrm>
            <a:off x="3700329" y="3429000"/>
            <a:ext cx="3233871" cy="820903"/>
          </a:xfrm>
          <a:custGeom>
            <a:avLst/>
            <a:gdLst/>
            <a:ahLst/>
            <a:cxnLst/>
            <a:rect l="l" t="t" r="r" b="b"/>
            <a:pathLst>
              <a:path w="3598545" h="803275">
                <a:moveTo>
                  <a:pt x="96073" y="772473"/>
                </a:moveTo>
                <a:lnTo>
                  <a:pt x="90073" y="741972"/>
                </a:lnTo>
                <a:lnTo>
                  <a:pt x="3590544" y="0"/>
                </a:lnTo>
                <a:lnTo>
                  <a:pt x="3598164" y="30480"/>
                </a:lnTo>
                <a:lnTo>
                  <a:pt x="96073" y="772473"/>
                </a:lnTo>
                <a:close/>
              </a:path>
              <a:path w="3598545" h="803275">
                <a:moveTo>
                  <a:pt x="102108" y="803148"/>
                </a:moveTo>
                <a:lnTo>
                  <a:pt x="0" y="775716"/>
                </a:lnTo>
                <a:lnTo>
                  <a:pt x="83819" y="710184"/>
                </a:lnTo>
                <a:lnTo>
                  <a:pt x="90073" y="741972"/>
                </a:lnTo>
                <a:lnTo>
                  <a:pt x="74675" y="745236"/>
                </a:lnTo>
                <a:lnTo>
                  <a:pt x="80771" y="775716"/>
                </a:lnTo>
                <a:lnTo>
                  <a:pt x="96711" y="775716"/>
                </a:lnTo>
                <a:lnTo>
                  <a:pt x="102108" y="803148"/>
                </a:lnTo>
                <a:close/>
              </a:path>
              <a:path w="3598545" h="803275">
                <a:moveTo>
                  <a:pt x="80771" y="775716"/>
                </a:moveTo>
                <a:lnTo>
                  <a:pt x="74675" y="745236"/>
                </a:lnTo>
                <a:lnTo>
                  <a:pt x="90073" y="741972"/>
                </a:lnTo>
                <a:lnTo>
                  <a:pt x="96073" y="772473"/>
                </a:lnTo>
                <a:lnTo>
                  <a:pt x="80771" y="775716"/>
                </a:lnTo>
                <a:close/>
              </a:path>
              <a:path w="3598545" h="803275">
                <a:moveTo>
                  <a:pt x="96711" y="775716"/>
                </a:moveTo>
                <a:lnTo>
                  <a:pt x="80771" y="775716"/>
                </a:lnTo>
                <a:lnTo>
                  <a:pt x="96073" y="772473"/>
                </a:lnTo>
                <a:lnTo>
                  <a:pt x="96711" y="775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2338367-75B3-D5E5-7A66-9A5DF0652F89}"/>
              </a:ext>
            </a:extLst>
          </p:cNvPr>
          <p:cNvSpPr txBox="1"/>
          <p:nvPr/>
        </p:nvSpPr>
        <p:spPr>
          <a:xfrm>
            <a:off x="6934200" y="1842523"/>
            <a:ext cx="2124342" cy="1602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sz="1450" dirty="0">
                <a:latin typeface="Calibri"/>
                <a:cs typeface="Calibri"/>
              </a:rPr>
              <a:t>Team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Managers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need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to </a:t>
            </a:r>
            <a:r>
              <a:rPr sz="1450" dirty="0">
                <a:latin typeface="Calibri"/>
                <a:cs typeface="Calibri"/>
              </a:rPr>
              <a:t>log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into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site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with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dirty="0">
                <a:latin typeface="Calibri"/>
                <a:cs typeface="Calibri"/>
              </a:rPr>
              <a:t>Team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Management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tool</a:t>
            </a:r>
            <a:endParaRPr sz="1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466090">
              <a:lnSpc>
                <a:spcPct val="102099"/>
              </a:lnSpc>
            </a:pPr>
            <a:r>
              <a:rPr sz="1450" dirty="0">
                <a:latin typeface="Calibri"/>
                <a:cs typeface="Calibri"/>
              </a:rPr>
              <a:t>You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can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find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this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tool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under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 </a:t>
            </a:r>
            <a:r>
              <a:rPr sz="1450" dirty="0">
                <a:latin typeface="Calibri"/>
                <a:cs typeface="Calibri"/>
              </a:rPr>
              <a:t>My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Team</a:t>
            </a:r>
            <a:r>
              <a:rPr lang="en-CA" sz="1450" spc="-1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menu</a:t>
            </a:r>
            <a:endParaRPr sz="14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20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877" y="18255"/>
            <a:ext cx="7814594" cy="11610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Activating a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F8ECB-7A53-6541-D78C-4611742C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8"/>
          <a:stretch/>
        </p:blipFill>
        <p:spPr>
          <a:xfrm>
            <a:off x="0" y="1615605"/>
            <a:ext cx="6934200" cy="5092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3E388-C5A0-E7A9-3327-A16AA5315043}"/>
              </a:ext>
            </a:extLst>
          </p:cNvPr>
          <p:cNvSpPr txBox="1"/>
          <p:nvPr/>
        </p:nvSpPr>
        <p:spPr>
          <a:xfrm>
            <a:off x="6934199" y="1991937"/>
            <a:ext cx="20774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activate your account go here and enter the activation code provide by the league.</a:t>
            </a:r>
          </a:p>
          <a:p>
            <a:endParaRPr lang="en-US" sz="1350" dirty="0"/>
          </a:p>
          <a:p>
            <a:endParaRPr lang="en-US" sz="1350" b="1" dirty="0"/>
          </a:p>
          <a:p>
            <a:r>
              <a:rPr lang="en-US" sz="1350" dirty="0"/>
              <a:t>Then click the Activate button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43575-16E9-B0F2-49E5-F24740D19353}"/>
              </a:ext>
            </a:extLst>
          </p:cNvPr>
          <p:cNvSpPr/>
          <p:nvPr/>
        </p:nvSpPr>
        <p:spPr>
          <a:xfrm>
            <a:off x="1593619" y="4627759"/>
            <a:ext cx="3746962" cy="1798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DA436-21B5-AC47-8563-D4280DC06823}"/>
              </a:ext>
            </a:extLst>
          </p:cNvPr>
          <p:cNvCxnSpPr>
            <a:cxnSpLocks/>
          </p:cNvCxnSpPr>
          <p:nvPr/>
        </p:nvCxnSpPr>
        <p:spPr>
          <a:xfrm flipH="1">
            <a:off x="3922520" y="3519091"/>
            <a:ext cx="4211100" cy="2642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8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97" y="35014"/>
            <a:ext cx="7716134" cy="1133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Official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5B93E-34CF-1B48-4FC4-AF570453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2"/>
          <a:stretch/>
        </p:blipFill>
        <p:spPr>
          <a:xfrm>
            <a:off x="0" y="1213192"/>
            <a:ext cx="6934200" cy="5644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900C1-43C2-F5F2-A849-923E9DA7DE4F}"/>
              </a:ext>
            </a:extLst>
          </p:cNvPr>
          <p:cNvSpPr txBox="1"/>
          <p:nvPr/>
        </p:nvSpPr>
        <p:spPr>
          <a:xfrm>
            <a:off x="6934200" y="3033457"/>
            <a:ext cx="22597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Make sure that you select the correct team here</a:t>
            </a:r>
          </a:p>
          <a:p>
            <a:endParaRPr lang="en-US" sz="1350" dirty="0"/>
          </a:p>
          <a:p>
            <a:r>
              <a:rPr lang="en-US" sz="1350" dirty="0"/>
              <a:t>Fill in the rest of the page and click the Activate Account button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1991C8-8F44-64CA-5CEF-6908A8C0D9A8}"/>
              </a:ext>
            </a:extLst>
          </p:cNvPr>
          <p:cNvCxnSpPr>
            <a:cxnSpLocks/>
          </p:cNvCxnSpPr>
          <p:nvPr/>
        </p:nvCxnSpPr>
        <p:spPr>
          <a:xfrm flipH="1" flipV="1">
            <a:off x="2717563" y="2589376"/>
            <a:ext cx="4298534" cy="444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5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3F592C-3316-DFBB-5E5B-997E0C55A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2"/>
          <a:stretch/>
        </p:blipFill>
        <p:spPr>
          <a:xfrm>
            <a:off x="81050" y="1359297"/>
            <a:ext cx="6934200" cy="5319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60" y="0"/>
            <a:ext cx="7729301" cy="11627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B3A3-C048-37CB-7796-7E56BA39D14E}"/>
              </a:ext>
            </a:extLst>
          </p:cNvPr>
          <p:cNvSpPr/>
          <p:nvPr/>
        </p:nvSpPr>
        <p:spPr>
          <a:xfrm>
            <a:off x="349134" y="2625023"/>
            <a:ext cx="5957662" cy="950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8D11-322A-0EE3-E080-8969AD1B7F9D}"/>
              </a:ext>
            </a:extLst>
          </p:cNvPr>
          <p:cNvSpPr txBox="1"/>
          <p:nvPr/>
        </p:nvSpPr>
        <p:spPr>
          <a:xfrm>
            <a:off x="7040317" y="1359297"/>
            <a:ext cx="20226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 will now be taken to the Team Management module</a:t>
            </a:r>
          </a:p>
          <a:p>
            <a:endParaRPr lang="en-US" sz="1350" dirty="0"/>
          </a:p>
          <a:p>
            <a:r>
              <a:rPr lang="en-US" sz="1350" dirty="0"/>
              <a:t>There are 4 tabs in this module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Games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Set 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Contact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Help</a:t>
            </a:r>
          </a:p>
          <a:p>
            <a:endParaRPr lang="en-US" sz="1350" dirty="0"/>
          </a:p>
          <a:p>
            <a:r>
              <a:rPr lang="en-US" sz="1350" dirty="0"/>
              <a:t>Click on a tab to move around the module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2D6B25-DE1C-0B03-1148-122BD3B6D5AB}"/>
              </a:ext>
            </a:extLst>
          </p:cNvPr>
          <p:cNvCxnSpPr/>
          <p:nvPr/>
        </p:nvCxnSpPr>
        <p:spPr>
          <a:xfrm flipH="1">
            <a:off x="6306796" y="3119516"/>
            <a:ext cx="604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2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5CADBA-C8B2-5FC3-2A9D-9A57613F5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4"/>
          <a:stretch/>
        </p:blipFill>
        <p:spPr>
          <a:xfrm>
            <a:off x="0" y="1324599"/>
            <a:ext cx="6934200" cy="5302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8" y="0"/>
            <a:ext cx="7618042" cy="1119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Modules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11699-46E9-A52F-D1DC-2A8539F28C20}"/>
              </a:ext>
            </a:extLst>
          </p:cNvPr>
          <p:cNvSpPr/>
          <p:nvPr/>
        </p:nvSpPr>
        <p:spPr>
          <a:xfrm>
            <a:off x="12662" y="3530652"/>
            <a:ext cx="1200841" cy="2331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D5C31-AC2F-28CB-F859-6CFFE82BC574}"/>
              </a:ext>
            </a:extLst>
          </p:cNvPr>
          <p:cNvSpPr txBox="1"/>
          <p:nvPr/>
        </p:nvSpPr>
        <p:spPr>
          <a:xfrm>
            <a:off x="6934200" y="2091691"/>
            <a:ext cx="197344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 each tab is a series of tools</a:t>
            </a:r>
          </a:p>
          <a:p>
            <a:endParaRPr lang="en-US" sz="1350" dirty="0"/>
          </a:p>
          <a:p>
            <a:r>
              <a:rPr lang="en-US" sz="1350" dirty="0"/>
              <a:t>Click on the button to visit that tool</a:t>
            </a:r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6D769-8CC7-B047-5998-1E557BAFD5D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375873" y="2864980"/>
            <a:ext cx="5558327" cy="773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4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8" y="0"/>
            <a:ext cx="7498400" cy="11280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Updating Uniforms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7280E-D267-DAC7-7EAF-C59AFBD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3"/>
          <a:stretch/>
        </p:blipFill>
        <p:spPr>
          <a:xfrm>
            <a:off x="0" y="1392964"/>
            <a:ext cx="6934200" cy="5285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F3843D-968C-EEA6-DD3A-C91656F35DF0}"/>
              </a:ext>
            </a:extLst>
          </p:cNvPr>
          <p:cNvSpPr txBox="1"/>
          <p:nvPr/>
        </p:nvSpPr>
        <p:spPr>
          <a:xfrm>
            <a:off x="6934200" y="2136338"/>
            <a:ext cx="221949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Start in the Set Up menu </a:t>
            </a:r>
          </a:p>
          <a:p>
            <a:endParaRPr lang="en-US" sz="1350" dirty="0"/>
          </a:p>
          <a:p>
            <a:r>
              <a:rPr lang="en-US" sz="1350" dirty="0"/>
              <a:t>First enter your uniform by selecting your shirt and shorts in the drop downs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Click the Update Uniform button to save.</a:t>
            </a:r>
          </a:p>
          <a:p>
            <a:endParaRPr lang="en-US" sz="1350" dirty="0"/>
          </a:p>
          <a:p>
            <a:r>
              <a:rPr lang="en-US" sz="1350" dirty="0"/>
              <a:t>Note that your team will not be considered activated until your uniform has been updated.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C75EB-FEA9-88A0-7C9B-0A7E25E75936}"/>
              </a:ext>
            </a:extLst>
          </p:cNvPr>
          <p:cNvCxnSpPr/>
          <p:nvPr/>
        </p:nvCxnSpPr>
        <p:spPr>
          <a:xfrm flipH="1">
            <a:off x="4660232" y="4403699"/>
            <a:ext cx="2219498" cy="317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8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321" y="3266"/>
            <a:ext cx="7643679" cy="11162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Uniform Confirmation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C8B44E-B6AA-F244-FFF5-2AB00CF1F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3"/>
          <a:stretch/>
        </p:blipFill>
        <p:spPr>
          <a:xfrm>
            <a:off x="0" y="1384418"/>
            <a:ext cx="6934200" cy="5285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33CAC9-244F-4140-88F2-96DDBF67E6B9}"/>
              </a:ext>
            </a:extLst>
          </p:cNvPr>
          <p:cNvSpPr txBox="1"/>
          <p:nvPr/>
        </p:nvSpPr>
        <p:spPr>
          <a:xfrm>
            <a:off x="7272894" y="1256232"/>
            <a:ext cx="18423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 green message will tell you that the action was successful</a:t>
            </a:r>
          </a:p>
          <a:p>
            <a:endParaRPr lang="en-US" sz="1350" dirty="0"/>
          </a:p>
          <a:p>
            <a:r>
              <a:rPr lang="en-US" sz="1350" dirty="0"/>
              <a:t>It will be red if there is a problem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447109-E6D0-3C75-B73E-41E7652FF178}"/>
              </a:ext>
            </a:extLst>
          </p:cNvPr>
          <p:cNvCxnSpPr>
            <a:cxnSpLocks/>
          </p:cNvCxnSpPr>
          <p:nvPr/>
        </p:nvCxnSpPr>
        <p:spPr>
          <a:xfrm flipH="1">
            <a:off x="6668144" y="1633577"/>
            <a:ext cx="604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9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59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CA17C-7916-DC92-2F2B-D332370D5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4"/>
          <a:stretch/>
        </p:blipFill>
        <p:spPr>
          <a:xfrm>
            <a:off x="0" y="1452785"/>
            <a:ext cx="6934200" cy="511795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369D942F-E43B-B2DD-7B2B-AB3AC3EEE00F}"/>
              </a:ext>
            </a:extLst>
          </p:cNvPr>
          <p:cNvSpPr/>
          <p:nvPr/>
        </p:nvSpPr>
        <p:spPr>
          <a:xfrm>
            <a:off x="3691783" y="3531550"/>
            <a:ext cx="3242417" cy="519157"/>
          </a:xfrm>
          <a:custGeom>
            <a:avLst/>
            <a:gdLst/>
            <a:ahLst/>
            <a:cxnLst/>
            <a:rect l="l" t="t" r="r" b="b"/>
            <a:pathLst>
              <a:path w="3598545" h="803275">
                <a:moveTo>
                  <a:pt x="96073" y="772473"/>
                </a:moveTo>
                <a:lnTo>
                  <a:pt x="90073" y="741972"/>
                </a:lnTo>
                <a:lnTo>
                  <a:pt x="3590544" y="0"/>
                </a:lnTo>
                <a:lnTo>
                  <a:pt x="3598164" y="30480"/>
                </a:lnTo>
                <a:lnTo>
                  <a:pt x="96073" y="772473"/>
                </a:lnTo>
                <a:close/>
              </a:path>
              <a:path w="3598545" h="803275">
                <a:moveTo>
                  <a:pt x="102108" y="803148"/>
                </a:moveTo>
                <a:lnTo>
                  <a:pt x="0" y="775716"/>
                </a:lnTo>
                <a:lnTo>
                  <a:pt x="83819" y="710184"/>
                </a:lnTo>
                <a:lnTo>
                  <a:pt x="90073" y="741972"/>
                </a:lnTo>
                <a:lnTo>
                  <a:pt x="74675" y="745236"/>
                </a:lnTo>
                <a:lnTo>
                  <a:pt x="80771" y="775716"/>
                </a:lnTo>
                <a:lnTo>
                  <a:pt x="96711" y="775716"/>
                </a:lnTo>
                <a:lnTo>
                  <a:pt x="102108" y="803148"/>
                </a:lnTo>
                <a:close/>
              </a:path>
              <a:path w="3598545" h="803275">
                <a:moveTo>
                  <a:pt x="80771" y="775716"/>
                </a:moveTo>
                <a:lnTo>
                  <a:pt x="74675" y="745236"/>
                </a:lnTo>
                <a:lnTo>
                  <a:pt x="90073" y="741972"/>
                </a:lnTo>
                <a:lnTo>
                  <a:pt x="96073" y="772473"/>
                </a:lnTo>
                <a:lnTo>
                  <a:pt x="80771" y="775716"/>
                </a:lnTo>
                <a:close/>
              </a:path>
              <a:path w="3598545" h="803275">
                <a:moveTo>
                  <a:pt x="96711" y="775716"/>
                </a:moveTo>
                <a:lnTo>
                  <a:pt x="80771" y="775716"/>
                </a:lnTo>
                <a:lnTo>
                  <a:pt x="96073" y="772473"/>
                </a:lnTo>
                <a:lnTo>
                  <a:pt x="96711" y="775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A49C0-3E40-53E4-B726-5E6F8A970754}"/>
              </a:ext>
            </a:extLst>
          </p:cNvPr>
          <p:cNvSpPr txBox="1"/>
          <p:nvPr/>
        </p:nvSpPr>
        <p:spPr>
          <a:xfrm>
            <a:off x="7042158" y="2920334"/>
            <a:ext cx="184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Your players will need to go to the Player Registration, under My Team</a:t>
            </a:r>
          </a:p>
        </p:txBody>
      </p:sp>
    </p:spTree>
    <p:extLst>
      <p:ext uri="{BB962C8B-B14F-4D97-AF65-F5344CB8AC3E}">
        <p14:creationId xmlns:p14="http://schemas.microsoft.com/office/powerpoint/2010/main" val="337012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7532</TotalTime>
  <Words>451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Ottawa Adult Soccer Club</vt:lpstr>
      <vt:lpstr>Team Management</vt:lpstr>
      <vt:lpstr>Activating a Team</vt:lpstr>
      <vt:lpstr>Team Official Information</vt:lpstr>
      <vt:lpstr>Modules</vt:lpstr>
      <vt:lpstr>Modules Continued</vt:lpstr>
      <vt:lpstr>Updating Uniforms</vt:lpstr>
      <vt:lpstr>Uniform Confirmation</vt:lpstr>
      <vt:lpstr>Player Registration</vt:lpstr>
      <vt:lpstr>Player Registration</vt:lpstr>
      <vt:lpstr>Waivers</vt:lpstr>
      <vt:lpstr>Player Registration Con’t</vt:lpstr>
      <vt:lpstr>Approving Players</vt:lpstr>
      <vt:lpstr>Player Approval</vt:lpstr>
      <vt:lpstr>Generating Gamesheets</vt:lpstr>
      <vt:lpstr>PowerPoint Presentation</vt:lpstr>
      <vt:lpstr>Game Reports</vt:lpstr>
      <vt:lpstr>Team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66</cp:revision>
  <cp:lastPrinted>2023-04-30T12:41:53Z</cp:lastPrinted>
  <dcterms:created xsi:type="dcterms:W3CDTF">2023-04-27T16:52:20Z</dcterms:created>
  <dcterms:modified xsi:type="dcterms:W3CDTF">2023-05-03T15:25:21Z</dcterms:modified>
</cp:coreProperties>
</file>