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handoutMasterIdLst>
    <p:handoutMasterId r:id="rId10"/>
  </p:handout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12192000" cy="6858000"/>
  <p:notesSz cx="6881813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963B467-AC86-9CC6-F88D-77AF5BDD9B1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A1BA30-E5E4-8137-353C-A7416C34AED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97313" y="0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368BFF-A5BC-4EF4-9642-F29974D8A6EA}" type="datetimeFigureOut">
              <a:rPr lang="en-CA" smtClean="0"/>
              <a:t>2024-08-23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7B2610-EBBA-9B1B-403E-32B7064AA72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46CDED-FC9F-22FD-0DBE-34143652E42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97313" y="8829675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E2D377-DEE6-42C3-9B9F-73B35A70D7C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439416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16B884-999C-4DA1-989C-A5732F43E7FE}" type="datetimeFigureOut">
              <a:rPr lang="en-CA" smtClean="0"/>
              <a:t>2024-08-23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40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73575"/>
            <a:ext cx="55054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44526D-8050-4021-95BE-A5DA28341F9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482846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B50D5-B562-453D-91E8-73048234BB65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014C-3BD3-4C2A-8663-FBEBA6E9E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067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B50D5-B562-453D-91E8-73048234BB65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014C-3BD3-4C2A-8663-FBEBA6E9E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935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B50D5-B562-453D-91E8-73048234BB65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014C-3BD3-4C2A-8663-FBEBA6E9E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151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B50D5-B562-453D-91E8-73048234BB65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014C-3BD3-4C2A-8663-FBEBA6E9EDD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7868744-32D8-6E64-4191-CFD5918024CC}"/>
              </a:ext>
            </a:extLst>
          </p:cNvPr>
          <p:cNvSpPr/>
          <p:nvPr userDrawn="1"/>
        </p:nvSpPr>
        <p:spPr>
          <a:xfrm>
            <a:off x="2020711" y="-1"/>
            <a:ext cx="10171291" cy="115546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1615030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B50D5-B562-453D-91E8-73048234BB65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014C-3BD3-4C2A-8663-FBEBA6E9E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420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B50D5-B562-453D-91E8-73048234BB65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014C-3BD3-4C2A-8663-FBEBA6E9E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722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B50D5-B562-453D-91E8-73048234BB65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014C-3BD3-4C2A-8663-FBEBA6E9E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342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B50D5-B562-453D-91E8-73048234BB65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014C-3BD3-4C2A-8663-FBEBA6E9E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678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B50D5-B562-453D-91E8-73048234BB65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014C-3BD3-4C2A-8663-FBEBA6E9E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391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B50D5-B562-453D-91E8-73048234BB65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014C-3BD3-4C2A-8663-FBEBA6E9E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496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B50D5-B562-453D-91E8-73048234BB65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014C-3BD3-4C2A-8663-FBEBA6E9E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217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8/23/2024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B564726-9D4E-590D-4C48-D554A2967071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22" y="74681"/>
            <a:ext cx="1400146" cy="871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268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ttawaadultsoccer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ttawaadultsoccer.com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Kevin.judd10@gmail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11187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204135" y="2168252"/>
            <a:ext cx="549592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chemeClr val="bg1"/>
                </a:solidFill>
                <a:latin typeface="Berlin Sans FB Demi" panose="020E0802020502020306" pitchFamily="34" charset="0"/>
              </a:rPr>
              <a:t>Over 35/50 Tournament</a:t>
            </a:r>
            <a:endParaRPr lang="en-US" sz="7200" dirty="0">
              <a:solidFill>
                <a:schemeClr val="bg1"/>
              </a:solidFill>
              <a:latin typeface="Berlin Sans FB Demi" panose="020E0802020502020306" pitchFamily="34" charset="0"/>
            </a:endParaRPr>
          </a:p>
          <a:p>
            <a:endParaRPr lang="en-US" sz="3200" dirty="0">
              <a:solidFill>
                <a:schemeClr val="bg1"/>
              </a:solidFill>
              <a:latin typeface="Berlin Sans FB Demi" panose="020E0802020502020306" pitchFamily="34" charset="0"/>
            </a:endParaRPr>
          </a:p>
          <a:p>
            <a:r>
              <a:rPr lang="en-US" sz="3200" dirty="0" smtClean="0">
                <a:solidFill>
                  <a:schemeClr val="bg1"/>
                </a:solidFill>
                <a:latin typeface="Berlin Sans FB Demi" panose="020E0802020502020306" pitchFamily="34" charset="0"/>
              </a:rPr>
              <a:t>Saturday 21</a:t>
            </a:r>
            <a:r>
              <a:rPr lang="en-US" sz="3200" baseline="30000" dirty="0" smtClean="0">
                <a:solidFill>
                  <a:schemeClr val="bg1"/>
                </a:solidFill>
                <a:latin typeface="Berlin Sans FB Demi" panose="020E0802020502020306" pitchFamily="34" charset="0"/>
              </a:rPr>
              <a:t>st</a:t>
            </a:r>
            <a:r>
              <a:rPr lang="en-US" sz="3200" dirty="0" smtClean="0">
                <a:solidFill>
                  <a:schemeClr val="bg1"/>
                </a:solidFill>
                <a:latin typeface="Berlin Sans FB Demi" panose="020E0802020502020306" pitchFamily="34" charset="0"/>
              </a:rPr>
              <a:t> September, </a:t>
            </a:r>
            <a:r>
              <a:rPr lang="en-US" sz="3200" dirty="0">
                <a:solidFill>
                  <a:schemeClr val="bg1"/>
                </a:solidFill>
                <a:latin typeface="Berlin Sans FB Demi" panose="020E0802020502020306" pitchFamily="34" charset="0"/>
              </a:rPr>
              <a:t>2024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985" y="199506"/>
            <a:ext cx="2579423" cy="1562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6638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241706" y="68366"/>
            <a:ext cx="6566907" cy="965676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About our Club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050990" y="1825625"/>
            <a:ext cx="9653330" cy="440060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We are Ottawa’s biggest adult only soccer club</a:t>
            </a:r>
          </a:p>
          <a:p>
            <a:endParaRPr lang="en-US" dirty="0"/>
          </a:p>
          <a:p>
            <a:r>
              <a:rPr lang="en-US" dirty="0" smtClean="0"/>
              <a:t>We run our own league and enter teams in the OCSL</a:t>
            </a:r>
          </a:p>
          <a:p>
            <a:endParaRPr lang="en-US" dirty="0"/>
          </a:p>
          <a:p>
            <a:r>
              <a:rPr lang="en-US" dirty="0" smtClean="0"/>
              <a:t>We fielded 78 teams in the 2024 season</a:t>
            </a:r>
          </a:p>
          <a:p>
            <a:endParaRPr lang="en-US" dirty="0"/>
          </a:p>
          <a:p>
            <a:r>
              <a:rPr lang="en-US" dirty="0" smtClean="0"/>
              <a:t>We are members of the EODSA</a:t>
            </a:r>
          </a:p>
          <a:p>
            <a:endParaRPr lang="en-US" dirty="0"/>
          </a:p>
          <a:p>
            <a:r>
              <a:rPr lang="en-US" dirty="0" smtClean="0"/>
              <a:t>Find out more </a:t>
            </a:r>
            <a:r>
              <a:rPr lang="en-US" smtClean="0"/>
              <a:t>at </a:t>
            </a:r>
            <a:r>
              <a:rPr lang="en-US" smtClean="0">
                <a:hlinkClick r:id="rId2"/>
              </a:rPr>
              <a:t>www.ottawaadultsoccer.com</a:t>
            </a:r>
            <a:r>
              <a:rPr lang="en-US" smtClean="0"/>
              <a:t>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84258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241706" y="68366"/>
            <a:ext cx="6566907" cy="965676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Tournament Overview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050990" y="1825625"/>
            <a:ext cx="9653330" cy="440060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u="sng" dirty="0" smtClean="0"/>
              <a:t>Divisions</a:t>
            </a:r>
            <a:r>
              <a:rPr lang="en-US" dirty="0" smtClean="0"/>
              <a:t>					</a:t>
            </a:r>
            <a:r>
              <a:rPr lang="en-US" u="sng" dirty="0" smtClean="0"/>
              <a:t>Sanctioned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Over 35					By EODSA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Over 50</a:t>
            </a:r>
          </a:p>
          <a:p>
            <a:pPr marL="0" indent="0">
              <a:buNone/>
            </a:pPr>
            <a:r>
              <a:rPr lang="en-US" u="sng" dirty="0" smtClean="0"/>
              <a:t>Location</a:t>
            </a:r>
            <a:r>
              <a:rPr lang="en-US" dirty="0" smtClean="0"/>
              <a:t> 					</a:t>
            </a:r>
            <a:r>
              <a:rPr lang="en-US" u="sng" dirty="0" smtClean="0"/>
              <a:t>Entry Fee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Kanata					$400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u="sng" dirty="0" smtClean="0"/>
              <a:t># of games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3 games guaranteed per team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4</a:t>
            </a:r>
            <a:r>
              <a:rPr lang="en-US" baseline="30000" dirty="0" smtClean="0"/>
              <a:t>th</a:t>
            </a:r>
            <a:r>
              <a:rPr lang="en-US" dirty="0" smtClean="0"/>
              <a:t> game for the finalists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Each game is 40 minutes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68866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241706" y="68366"/>
            <a:ext cx="6566907" cy="965676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Who can enter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050990" y="1825625"/>
            <a:ext cx="9653330" cy="4400608"/>
          </a:xfrm>
        </p:spPr>
        <p:txBody>
          <a:bodyPr>
            <a:normAutofit/>
          </a:bodyPr>
          <a:lstStyle/>
          <a:p>
            <a:r>
              <a:rPr lang="en-US" dirty="0" smtClean="0"/>
              <a:t>Any OCSL team currently playing in the Old Timers or Masters divisions</a:t>
            </a:r>
          </a:p>
          <a:p>
            <a:endParaRPr lang="en-US" dirty="0"/>
          </a:p>
          <a:p>
            <a:r>
              <a:rPr lang="en-US" dirty="0" smtClean="0"/>
              <a:t>Any OASC team or combined teams</a:t>
            </a:r>
          </a:p>
          <a:p>
            <a:endParaRPr lang="en-US" dirty="0"/>
          </a:p>
          <a:p>
            <a:r>
              <a:rPr lang="en-US" dirty="0" smtClean="0"/>
              <a:t>All players must meet these age requirements to participate</a:t>
            </a:r>
          </a:p>
          <a:p>
            <a:pPr lvl="1"/>
            <a:r>
              <a:rPr lang="en-US" dirty="0" smtClean="0"/>
              <a:t>Over 35 division – player was at least 35 </a:t>
            </a:r>
            <a:r>
              <a:rPr lang="en-US" dirty="0"/>
              <a:t>on January 1</a:t>
            </a:r>
            <a:r>
              <a:rPr lang="en-US" baseline="30000" dirty="0"/>
              <a:t>st</a:t>
            </a:r>
            <a:r>
              <a:rPr lang="en-US" dirty="0"/>
              <a:t> 2024 </a:t>
            </a:r>
            <a:endParaRPr lang="en-US" dirty="0" smtClean="0"/>
          </a:p>
          <a:p>
            <a:pPr lvl="1"/>
            <a:r>
              <a:rPr lang="en-US" dirty="0" smtClean="0"/>
              <a:t>Over </a:t>
            </a:r>
            <a:r>
              <a:rPr lang="en-US" dirty="0"/>
              <a:t>50 division – player </a:t>
            </a:r>
            <a:r>
              <a:rPr lang="en-US" dirty="0" smtClean="0"/>
              <a:t>was at least 50 on January 1</a:t>
            </a:r>
            <a:r>
              <a:rPr lang="en-US" baseline="30000" dirty="0" smtClean="0"/>
              <a:t>st</a:t>
            </a:r>
            <a:r>
              <a:rPr lang="en-US" dirty="0" smtClean="0"/>
              <a:t> 2024 </a:t>
            </a:r>
          </a:p>
        </p:txBody>
      </p:sp>
    </p:spTree>
    <p:extLst>
      <p:ext uri="{BB962C8B-B14F-4D97-AF65-F5344CB8AC3E}">
        <p14:creationId xmlns:p14="http://schemas.microsoft.com/office/powerpoint/2010/main" val="1780691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241706" y="68366"/>
            <a:ext cx="6566907" cy="965676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How to enter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050990" y="1825625"/>
            <a:ext cx="9653330" cy="4400608"/>
          </a:xfrm>
        </p:spPr>
        <p:txBody>
          <a:bodyPr>
            <a:normAutofit/>
          </a:bodyPr>
          <a:lstStyle/>
          <a:p>
            <a:r>
              <a:rPr lang="en-US" dirty="0" smtClean="0"/>
              <a:t>Visit </a:t>
            </a:r>
            <a:r>
              <a:rPr lang="en-US" dirty="0" smtClean="0">
                <a:hlinkClick r:id="rId2"/>
              </a:rPr>
              <a:t>www.ottawaadultsoccer.com</a:t>
            </a:r>
            <a:r>
              <a:rPr lang="en-US" dirty="0" smtClean="0"/>
              <a:t> and follow the instructions</a:t>
            </a:r>
          </a:p>
          <a:p>
            <a:endParaRPr lang="en-US" dirty="0" smtClean="0"/>
          </a:p>
          <a:p>
            <a:r>
              <a:rPr lang="en-US" dirty="0" smtClean="0"/>
              <a:t>Teams will be asked to</a:t>
            </a:r>
          </a:p>
          <a:p>
            <a:pPr lvl="1"/>
            <a:r>
              <a:rPr lang="en-US" dirty="0" smtClean="0"/>
              <a:t>1. Complete a registration form</a:t>
            </a:r>
          </a:p>
          <a:p>
            <a:pPr lvl="1"/>
            <a:r>
              <a:rPr lang="en-US" dirty="0" smtClean="0"/>
              <a:t>2. Submit a $200 deposit (not refundable)</a:t>
            </a:r>
          </a:p>
          <a:p>
            <a:pPr lvl="1"/>
            <a:r>
              <a:rPr lang="en-US" dirty="0" smtClean="0"/>
              <a:t>3. Pay balance by September 14</a:t>
            </a:r>
            <a:r>
              <a:rPr lang="en-US" baseline="30000" dirty="0" smtClean="0"/>
              <a:t>th</a:t>
            </a:r>
            <a:r>
              <a:rPr lang="en-US" dirty="0" smtClean="0"/>
              <a:t> 2024</a:t>
            </a:r>
          </a:p>
        </p:txBody>
      </p:sp>
    </p:spTree>
    <p:extLst>
      <p:ext uri="{BB962C8B-B14F-4D97-AF65-F5344CB8AC3E}">
        <p14:creationId xmlns:p14="http://schemas.microsoft.com/office/powerpoint/2010/main" val="36277805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241706" y="68366"/>
            <a:ext cx="6566907" cy="965676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Location and schedule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050989" y="1825625"/>
            <a:ext cx="9911025" cy="4383982"/>
          </a:xfrm>
        </p:spPr>
        <p:txBody>
          <a:bodyPr>
            <a:normAutofit/>
          </a:bodyPr>
          <a:lstStyle/>
          <a:p>
            <a:r>
              <a:rPr lang="en-US" dirty="0" smtClean="0"/>
              <a:t>Games will be played in Kanata on Saturday 21</a:t>
            </a:r>
            <a:r>
              <a:rPr lang="en-US" baseline="30000" dirty="0" smtClean="0"/>
              <a:t>st</a:t>
            </a:r>
            <a:r>
              <a:rPr lang="en-US" dirty="0" smtClean="0"/>
              <a:t> September 2024</a:t>
            </a:r>
          </a:p>
          <a:p>
            <a:endParaRPr lang="en-US" dirty="0"/>
          </a:p>
          <a:p>
            <a:r>
              <a:rPr lang="en-US" dirty="0" smtClean="0"/>
              <a:t>3 round robin games will be played at</a:t>
            </a:r>
          </a:p>
          <a:p>
            <a:pPr lvl="1"/>
            <a:r>
              <a:rPr lang="en-US" dirty="0" smtClean="0"/>
              <a:t>9am, 11am and 1pm 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  or</a:t>
            </a:r>
          </a:p>
          <a:p>
            <a:pPr lvl="1"/>
            <a:r>
              <a:rPr lang="en-US" dirty="0" smtClean="0"/>
              <a:t>10am, 12pm and 2pm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Finals will be played at 3:30pm</a:t>
            </a:r>
          </a:p>
        </p:txBody>
      </p:sp>
    </p:spTree>
    <p:extLst>
      <p:ext uri="{BB962C8B-B14F-4D97-AF65-F5344CB8AC3E}">
        <p14:creationId xmlns:p14="http://schemas.microsoft.com/office/powerpoint/2010/main" val="6705268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241706" y="68366"/>
            <a:ext cx="6566907" cy="965676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Tournament organizers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050990" y="1825625"/>
            <a:ext cx="9653330" cy="4400608"/>
          </a:xfrm>
        </p:spPr>
        <p:txBody>
          <a:bodyPr>
            <a:normAutofit/>
          </a:bodyPr>
          <a:lstStyle/>
          <a:p>
            <a:r>
              <a:rPr lang="en-US" dirty="0" smtClean="0"/>
              <a:t>The Tournament will be managed by Kevin Judd</a:t>
            </a:r>
          </a:p>
          <a:p>
            <a:endParaRPr lang="en-US" dirty="0" smtClean="0"/>
          </a:p>
          <a:p>
            <a:r>
              <a:rPr lang="en-US" dirty="0" smtClean="0"/>
              <a:t>The Tournament will be administered by Dawn </a:t>
            </a:r>
            <a:r>
              <a:rPr lang="en-US" dirty="0" err="1" smtClean="0"/>
              <a:t>Dinsdale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For further information please contact Kevin at </a:t>
            </a:r>
          </a:p>
          <a:p>
            <a:pPr lvl="1"/>
            <a:r>
              <a:rPr lang="en-US" dirty="0"/>
              <a:t>(</a:t>
            </a:r>
            <a:r>
              <a:rPr lang="en-US" dirty="0" smtClean="0"/>
              <a:t>343) 996 7675 </a:t>
            </a:r>
          </a:p>
          <a:p>
            <a:pPr lvl="1"/>
            <a:r>
              <a:rPr lang="en-US" dirty="0" smtClean="0">
                <a:hlinkClick r:id="rId2"/>
              </a:rPr>
              <a:t>Kevin.judd10@gmail.com</a:t>
            </a:r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784095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7546</TotalTime>
  <Words>218</Words>
  <Application>Microsoft Office PowerPoint</Application>
  <PresentationFormat>Widescreen</PresentationFormat>
  <Paragraphs>56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Berlin Sans FB Demi</vt:lpstr>
      <vt:lpstr>Calibri</vt:lpstr>
      <vt:lpstr>Calibri Light</vt:lpstr>
      <vt:lpstr>Office Theme</vt:lpstr>
      <vt:lpstr>PowerPoint Presentation</vt:lpstr>
      <vt:lpstr>About our Club</vt:lpstr>
      <vt:lpstr>Tournament Overview</vt:lpstr>
      <vt:lpstr>Who can enter</vt:lpstr>
      <vt:lpstr>How to enter</vt:lpstr>
      <vt:lpstr>Location and schedule</vt:lpstr>
      <vt:lpstr>Tournament organizers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 Baigent</dc:creator>
  <cp:lastModifiedBy>Tim Baigent</cp:lastModifiedBy>
  <cp:revision>81</cp:revision>
  <cp:lastPrinted>2023-04-30T12:41:53Z</cp:lastPrinted>
  <dcterms:created xsi:type="dcterms:W3CDTF">2023-04-27T16:52:20Z</dcterms:created>
  <dcterms:modified xsi:type="dcterms:W3CDTF">2024-08-23T19:17:22Z</dcterms:modified>
</cp:coreProperties>
</file>