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9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wn Dinsdale" userId="41f7eddd44b7c622" providerId="LiveId" clId="{C2F85D45-FE9A-4AAB-B9CC-922CC614830F}"/>
    <pc:docChg chg="custSel modSld">
      <pc:chgData name="Dawn Dinsdale" userId="41f7eddd44b7c622" providerId="LiveId" clId="{C2F85D45-FE9A-4AAB-B9CC-922CC614830F}" dt="2025-07-15T20:25:47.512" v="238" actId="313"/>
      <pc:docMkLst>
        <pc:docMk/>
      </pc:docMkLst>
      <pc:sldChg chg="modSp mod">
        <pc:chgData name="Dawn Dinsdale" userId="41f7eddd44b7c622" providerId="LiveId" clId="{C2F85D45-FE9A-4AAB-B9CC-922CC614830F}" dt="2025-07-15T20:22:40.739" v="10" actId="20577"/>
        <pc:sldMkLst>
          <pc:docMk/>
          <pc:sldMk cId="976638549" sldId="256"/>
        </pc:sldMkLst>
        <pc:spChg chg="mod">
          <ac:chgData name="Dawn Dinsdale" userId="41f7eddd44b7c622" providerId="LiveId" clId="{C2F85D45-FE9A-4AAB-B9CC-922CC614830F}" dt="2025-07-15T20:22:40.739" v="10" actId="20577"/>
          <ac:spMkLst>
            <pc:docMk/>
            <pc:sldMk cId="976638549" sldId="256"/>
            <ac:spMk id="7" creationId="{00000000-0000-0000-0000-000000000000}"/>
          </ac:spMkLst>
        </pc:spChg>
      </pc:sldChg>
      <pc:sldChg chg="modSp mod">
        <pc:chgData name="Dawn Dinsdale" userId="41f7eddd44b7c622" providerId="LiveId" clId="{C2F85D45-FE9A-4AAB-B9CC-922CC614830F}" dt="2025-07-15T20:23:46.724" v="35" actId="20577"/>
        <pc:sldMkLst>
          <pc:docMk/>
          <pc:sldMk cId="3568866772" sldId="257"/>
        </pc:sldMkLst>
        <pc:spChg chg="mod">
          <ac:chgData name="Dawn Dinsdale" userId="41f7eddd44b7c622" providerId="LiveId" clId="{C2F85D45-FE9A-4AAB-B9CC-922CC614830F}" dt="2025-07-15T20:23:46.724" v="35" actId="20577"/>
          <ac:spMkLst>
            <pc:docMk/>
            <pc:sldMk cId="3568866772" sldId="257"/>
            <ac:spMk id="4" creationId="{00000000-0000-0000-0000-000000000000}"/>
          </ac:spMkLst>
        </pc:spChg>
      </pc:sldChg>
      <pc:sldChg chg="modSp mod">
        <pc:chgData name="Dawn Dinsdale" userId="41f7eddd44b7c622" providerId="LiveId" clId="{C2F85D45-FE9A-4AAB-B9CC-922CC614830F}" dt="2025-07-15T20:24:33.039" v="136" actId="20577"/>
        <pc:sldMkLst>
          <pc:docMk/>
          <pc:sldMk cId="1780691184" sldId="258"/>
        </pc:sldMkLst>
        <pc:spChg chg="mod">
          <ac:chgData name="Dawn Dinsdale" userId="41f7eddd44b7c622" providerId="LiveId" clId="{C2F85D45-FE9A-4AAB-B9CC-922CC614830F}" dt="2025-07-15T20:24:33.039" v="136" actId="20577"/>
          <ac:spMkLst>
            <pc:docMk/>
            <pc:sldMk cId="1780691184" sldId="258"/>
            <ac:spMk id="4" creationId="{00000000-0000-0000-0000-000000000000}"/>
          </ac:spMkLst>
        </pc:spChg>
      </pc:sldChg>
      <pc:sldChg chg="modSp mod">
        <pc:chgData name="Dawn Dinsdale" userId="41f7eddd44b7c622" providerId="LiveId" clId="{C2F85D45-FE9A-4AAB-B9CC-922CC614830F}" dt="2025-07-15T20:24:42.976" v="140" actId="20577"/>
        <pc:sldMkLst>
          <pc:docMk/>
          <pc:sldMk cId="3627780581" sldId="259"/>
        </pc:sldMkLst>
        <pc:spChg chg="mod">
          <ac:chgData name="Dawn Dinsdale" userId="41f7eddd44b7c622" providerId="LiveId" clId="{C2F85D45-FE9A-4AAB-B9CC-922CC614830F}" dt="2025-07-15T20:24:42.976" v="140" actId="20577"/>
          <ac:spMkLst>
            <pc:docMk/>
            <pc:sldMk cId="3627780581" sldId="259"/>
            <ac:spMk id="4" creationId="{00000000-0000-0000-0000-000000000000}"/>
          </ac:spMkLst>
        </pc:spChg>
      </pc:sldChg>
      <pc:sldChg chg="modSp mod">
        <pc:chgData name="Dawn Dinsdale" userId="41f7eddd44b7c622" providerId="LiveId" clId="{C2F85D45-FE9A-4AAB-B9CC-922CC614830F}" dt="2025-07-15T20:25:47.512" v="238" actId="313"/>
        <pc:sldMkLst>
          <pc:docMk/>
          <pc:sldMk cId="670526809" sldId="260"/>
        </pc:sldMkLst>
        <pc:spChg chg="mod">
          <ac:chgData name="Dawn Dinsdale" userId="41f7eddd44b7c622" providerId="LiveId" clId="{C2F85D45-FE9A-4AAB-B9CC-922CC614830F}" dt="2025-07-15T20:25:47.512" v="238" actId="313"/>
          <ac:spMkLst>
            <pc:docMk/>
            <pc:sldMk cId="670526809" sldId="260"/>
            <ac:spMk id="4" creationId="{00000000-0000-0000-0000-000000000000}"/>
          </ac:spMkLst>
        </pc:spChg>
      </pc:sldChg>
      <pc:sldChg chg="modSp mod">
        <pc:chgData name="Dawn Dinsdale" userId="41f7eddd44b7c622" providerId="LiveId" clId="{C2F85D45-FE9A-4AAB-B9CC-922CC614830F}" dt="2025-07-15T20:22:59.872" v="14" actId="20577"/>
        <pc:sldMkLst>
          <pc:docMk/>
          <pc:sldMk cId="3584258991" sldId="262"/>
        </pc:sldMkLst>
        <pc:spChg chg="mod">
          <ac:chgData name="Dawn Dinsdale" userId="41f7eddd44b7c622" providerId="LiveId" clId="{C2F85D45-FE9A-4AAB-B9CC-922CC614830F}" dt="2025-07-15T20:22:59.872" v="14" actId="20577"/>
          <ac:spMkLst>
            <pc:docMk/>
            <pc:sldMk cId="3584258991" sldId="262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63B467-AC86-9CC6-F88D-77AF5BDD9B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1BA30-E5E4-8137-353C-A7416C34AE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68BFF-A5BC-4EF4-9642-F29974D8A6EA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B2610-EBBA-9B1B-403E-32B7064AA7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46CDED-FC9F-22FD-0DBE-34143652E4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2D377-DEE6-42C3-9B9F-73B35A70D7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3941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6B884-999C-4DA1-989C-A5732F43E7FE}" type="datetimeFigureOut">
              <a:rPr lang="en-CA" smtClean="0"/>
              <a:t>2025-07-15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4526D-8050-4021-95BE-A5DA28341F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8284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6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3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5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868744-32D8-6E64-4191-CFD5918024CC}"/>
              </a:ext>
            </a:extLst>
          </p:cNvPr>
          <p:cNvSpPr/>
          <p:nvPr userDrawn="1"/>
        </p:nvSpPr>
        <p:spPr>
          <a:xfrm>
            <a:off x="2020711" y="-1"/>
            <a:ext cx="10171291" cy="115546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61503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2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2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7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9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9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50D5-B562-453D-91E8-73048234BB65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014C-3BD3-4C2A-8663-FBEBA6E9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1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564726-9D4E-590D-4C48-D554A296707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22" y="74681"/>
            <a:ext cx="1400146" cy="87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6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ttawaadultsoccer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ttawaadultsoccer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Kevin.judd10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1187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04135" y="2168252"/>
            <a:ext cx="54959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Berlin Sans FB Demi" panose="020E0802020502020306" pitchFamily="34" charset="0"/>
              </a:rPr>
              <a:t>Over 35/50 Tournament</a:t>
            </a:r>
          </a:p>
          <a:p>
            <a:endParaRPr lang="en-US" sz="32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Saturday 20</a:t>
            </a:r>
            <a:r>
              <a:rPr lang="en-US" sz="3200" baseline="300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</a:t>
            </a:r>
            <a:r>
              <a:rPr lang="en-US" sz="3200" dirty="0">
                <a:solidFill>
                  <a:schemeClr val="bg1"/>
                </a:solidFill>
                <a:latin typeface="Berlin Sans FB Demi" panose="020E0802020502020306" pitchFamily="34" charset="0"/>
              </a:rPr>
              <a:t> September, 2025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85" y="199506"/>
            <a:ext cx="2579423" cy="156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63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About our Club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are Ottawa’s biggest adult only soccer club</a:t>
            </a:r>
          </a:p>
          <a:p>
            <a:endParaRPr lang="en-US" dirty="0"/>
          </a:p>
          <a:p>
            <a:r>
              <a:rPr lang="en-US" dirty="0"/>
              <a:t>We run our own league and enter teams in the OCSL</a:t>
            </a:r>
          </a:p>
          <a:p>
            <a:endParaRPr lang="en-US" dirty="0"/>
          </a:p>
          <a:p>
            <a:r>
              <a:rPr lang="en-US" dirty="0"/>
              <a:t>We fielded 72 teams in the 2025 season</a:t>
            </a:r>
          </a:p>
          <a:p>
            <a:endParaRPr lang="en-US" dirty="0"/>
          </a:p>
          <a:p>
            <a:r>
              <a:rPr lang="en-US" dirty="0"/>
              <a:t>We are members of the EODSA</a:t>
            </a:r>
          </a:p>
          <a:p>
            <a:endParaRPr lang="en-US" dirty="0"/>
          </a:p>
          <a:p>
            <a:r>
              <a:rPr lang="en-US" dirty="0"/>
              <a:t>Find out more at </a:t>
            </a:r>
            <a:r>
              <a:rPr lang="en-US" dirty="0">
                <a:hlinkClick r:id="rId2"/>
              </a:rPr>
              <a:t>www.ottawaadultsoccer.com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425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Tournament Overview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Divisions</a:t>
            </a:r>
            <a:r>
              <a:rPr lang="en-US" dirty="0"/>
              <a:t>					</a:t>
            </a:r>
            <a:r>
              <a:rPr lang="en-US" u="sng" dirty="0"/>
              <a:t>Sanctioned</a:t>
            </a:r>
          </a:p>
          <a:p>
            <a:pPr marL="0" indent="0">
              <a:buNone/>
            </a:pPr>
            <a:r>
              <a:rPr lang="en-US" dirty="0"/>
              <a:t>	Over 35				By EODSA &amp; Ontario Soccer</a:t>
            </a:r>
          </a:p>
          <a:p>
            <a:pPr marL="0" indent="0">
              <a:buNone/>
            </a:pPr>
            <a:r>
              <a:rPr lang="en-US" dirty="0"/>
              <a:t>	Over 50</a:t>
            </a:r>
          </a:p>
          <a:p>
            <a:pPr marL="0" indent="0">
              <a:buNone/>
            </a:pPr>
            <a:r>
              <a:rPr lang="en-US" u="sng" dirty="0"/>
              <a:t>Location</a:t>
            </a:r>
            <a:r>
              <a:rPr lang="en-US" dirty="0"/>
              <a:t> 					</a:t>
            </a:r>
            <a:r>
              <a:rPr lang="en-US" u="sng" dirty="0"/>
              <a:t>Entry Fee</a:t>
            </a:r>
          </a:p>
          <a:p>
            <a:pPr marL="0" indent="0">
              <a:buNone/>
            </a:pPr>
            <a:r>
              <a:rPr lang="en-US" dirty="0"/>
              <a:t>	Kanata				$450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# of games</a:t>
            </a:r>
          </a:p>
          <a:p>
            <a:pPr marL="0" indent="0">
              <a:buNone/>
            </a:pPr>
            <a:r>
              <a:rPr lang="en-US" dirty="0"/>
              <a:t>	3 games guaranteed per team</a:t>
            </a:r>
          </a:p>
          <a:p>
            <a:pPr marL="0" indent="0">
              <a:buNone/>
            </a:pPr>
            <a:r>
              <a:rPr lang="en-US" dirty="0"/>
              <a:t>	4</a:t>
            </a:r>
            <a:r>
              <a:rPr lang="en-US" baseline="30000" dirty="0"/>
              <a:t>th</a:t>
            </a:r>
            <a:r>
              <a:rPr lang="en-US" dirty="0"/>
              <a:t> game for the finalists</a:t>
            </a:r>
          </a:p>
          <a:p>
            <a:pPr marL="0" indent="0">
              <a:buNone/>
            </a:pPr>
            <a:r>
              <a:rPr lang="en-US" dirty="0"/>
              <a:t>	Each game is 40 minutes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6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Who can enter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Any OCSL team currently playing in the Old Timers or Masters divisions</a:t>
            </a:r>
          </a:p>
          <a:p>
            <a:endParaRPr lang="en-US" dirty="0"/>
          </a:p>
          <a:p>
            <a:r>
              <a:rPr lang="en-US" dirty="0"/>
              <a:t>Any OASC team or combined teams</a:t>
            </a:r>
          </a:p>
          <a:p>
            <a:endParaRPr lang="en-US" dirty="0"/>
          </a:p>
          <a:p>
            <a:r>
              <a:rPr lang="en-US" dirty="0"/>
              <a:t>Any team playing within Ontario Soccer registered as Old Timers or Masters</a:t>
            </a:r>
          </a:p>
          <a:p>
            <a:endParaRPr lang="en-US" dirty="0"/>
          </a:p>
          <a:p>
            <a:r>
              <a:rPr lang="en-US" dirty="0"/>
              <a:t>All players must meet these age requirements to participate</a:t>
            </a:r>
          </a:p>
          <a:p>
            <a:pPr lvl="1"/>
            <a:r>
              <a:rPr lang="en-US" dirty="0"/>
              <a:t>Over 35 division – player was at least 35 on January 1</a:t>
            </a:r>
            <a:r>
              <a:rPr lang="en-US" baseline="30000" dirty="0"/>
              <a:t>st</a:t>
            </a:r>
            <a:r>
              <a:rPr lang="en-US" dirty="0"/>
              <a:t> 2025 </a:t>
            </a:r>
          </a:p>
          <a:p>
            <a:pPr lvl="1"/>
            <a:r>
              <a:rPr lang="en-US" dirty="0"/>
              <a:t>Over 50 division – player was at least 50 on January 1</a:t>
            </a:r>
            <a:r>
              <a:rPr lang="en-US" baseline="30000" dirty="0"/>
              <a:t>st</a:t>
            </a:r>
            <a:r>
              <a:rPr lang="en-US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1780691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How to enter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/>
          </a:bodyPr>
          <a:lstStyle/>
          <a:p>
            <a:r>
              <a:rPr lang="en-US" dirty="0"/>
              <a:t>Visit </a:t>
            </a:r>
            <a:r>
              <a:rPr lang="en-US" dirty="0">
                <a:hlinkClick r:id="rId2"/>
              </a:rPr>
              <a:t>www.ottawaadultsoccer.com</a:t>
            </a:r>
            <a:r>
              <a:rPr lang="en-US" dirty="0"/>
              <a:t> and follow the instructions</a:t>
            </a:r>
          </a:p>
          <a:p>
            <a:endParaRPr lang="en-US" dirty="0"/>
          </a:p>
          <a:p>
            <a:r>
              <a:rPr lang="en-US" dirty="0"/>
              <a:t>Teams will be asked to</a:t>
            </a:r>
          </a:p>
          <a:p>
            <a:pPr lvl="1"/>
            <a:r>
              <a:rPr lang="en-US" dirty="0"/>
              <a:t>1. Complete a registration form</a:t>
            </a:r>
          </a:p>
          <a:p>
            <a:pPr lvl="1"/>
            <a:r>
              <a:rPr lang="en-US" dirty="0"/>
              <a:t>2. Submit a $200 deposit (not refundable)</a:t>
            </a:r>
          </a:p>
          <a:p>
            <a:pPr lvl="1"/>
            <a:r>
              <a:rPr lang="en-US" dirty="0"/>
              <a:t>3. Pay balance by September 16</a:t>
            </a:r>
            <a:r>
              <a:rPr lang="en-US" baseline="30000" dirty="0"/>
              <a:t>th</a:t>
            </a:r>
            <a:r>
              <a:rPr lang="en-US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6277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Location and schedule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89" y="1825625"/>
            <a:ext cx="9911025" cy="4383982"/>
          </a:xfrm>
        </p:spPr>
        <p:txBody>
          <a:bodyPr>
            <a:normAutofit/>
          </a:bodyPr>
          <a:lstStyle/>
          <a:p>
            <a:r>
              <a:rPr lang="en-US" dirty="0"/>
              <a:t>Games will be played in Kanata on Saturday September 20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  <a:p>
            <a:endParaRPr lang="en-US" dirty="0"/>
          </a:p>
          <a:p>
            <a:r>
              <a:rPr lang="en-US" dirty="0"/>
              <a:t>3 round robin games will be played at</a:t>
            </a:r>
          </a:p>
          <a:p>
            <a:pPr lvl="1"/>
            <a:r>
              <a:rPr lang="en-US" dirty="0"/>
              <a:t>9am, 11am and 1pm </a:t>
            </a:r>
          </a:p>
          <a:p>
            <a:pPr marL="457200" lvl="1" indent="0">
              <a:buNone/>
            </a:pPr>
            <a:r>
              <a:rPr lang="en-US" dirty="0"/>
              <a:t>   or</a:t>
            </a:r>
          </a:p>
          <a:p>
            <a:pPr lvl="1"/>
            <a:r>
              <a:rPr lang="en-US" dirty="0"/>
              <a:t>10am, 12pm and 2pm</a:t>
            </a:r>
          </a:p>
          <a:p>
            <a:pPr lvl="1"/>
            <a:endParaRPr lang="en-US" dirty="0"/>
          </a:p>
          <a:p>
            <a:r>
              <a:rPr lang="en-US" dirty="0"/>
              <a:t>Finals will be played at 3:30pm</a:t>
            </a:r>
          </a:p>
          <a:p>
            <a:pPr lvl="1"/>
            <a:r>
              <a:rPr lang="en-US" dirty="0"/>
              <a:t>(note this will be dependent on the number of teams registering.)</a:t>
            </a:r>
          </a:p>
        </p:txBody>
      </p:sp>
    </p:spTree>
    <p:extLst>
      <p:ext uri="{BB962C8B-B14F-4D97-AF65-F5344CB8AC3E}">
        <p14:creationId xmlns:p14="http://schemas.microsoft.com/office/powerpoint/2010/main" val="67052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41706" y="68366"/>
            <a:ext cx="6566907" cy="96567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Tournament organizers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0990" y="1825625"/>
            <a:ext cx="9653330" cy="4400608"/>
          </a:xfrm>
        </p:spPr>
        <p:txBody>
          <a:bodyPr>
            <a:normAutofit/>
          </a:bodyPr>
          <a:lstStyle/>
          <a:p>
            <a:r>
              <a:rPr lang="en-US" dirty="0"/>
              <a:t>The Tournament will be managed by Kevin Judd</a:t>
            </a:r>
          </a:p>
          <a:p>
            <a:endParaRPr lang="en-US" dirty="0"/>
          </a:p>
          <a:p>
            <a:r>
              <a:rPr lang="en-US" dirty="0"/>
              <a:t>The Tournament will be administered by Dawn </a:t>
            </a:r>
            <a:r>
              <a:rPr lang="en-US" dirty="0" err="1"/>
              <a:t>Dinsdale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further information please contact Kevin at </a:t>
            </a:r>
          </a:p>
          <a:p>
            <a:pPr lvl="1"/>
            <a:r>
              <a:rPr lang="en-US" dirty="0"/>
              <a:t>(343) 996 7675 </a:t>
            </a:r>
          </a:p>
          <a:p>
            <a:pPr lvl="1"/>
            <a:r>
              <a:rPr lang="en-US" dirty="0">
                <a:hlinkClick r:id="rId2"/>
              </a:rPr>
              <a:t>Kevin.judd10@gmail.com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09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7549</TotalTime>
  <Words>316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Berlin Sans FB Demi</vt:lpstr>
      <vt:lpstr>Calibri</vt:lpstr>
      <vt:lpstr>Calibri Light</vt:lpstr>
      <vt:lpstr>Office Theme</vt:lpstr>
      <vt:lpstr>PowerPoint Presentation</vt:lpstr>
      <vt:lpstr>About our Club</vt:lpstr>
      <vt:lpstr>Tournament Overview</vt:lpstr>
      <vt:lpstr>Who can enter</vt:lpstr>
      <vt:lpstr>How to enter</vt:lpstr>
      <vt:lpstr>Location and schedule</vt:lpstr>
      <vt:lpstr>Tournament organizers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Baigent</dc:creator>
  <cp:lastModifiedBy>Dawn Dinsdale</cp:lastModifiedBy>
  <cp:revision>81</cp:revision>
  <cp:lastPrinted>2023-04-30T12:41:53Z</cp:lastPrinted>
  <dcterms:created xsi:type="dcterms:W3CDTF">2023-04-27T16:52:20Z</dcterms:created>
  <dcterms:modified xsi:type="dcterms:W3CDTF">2025-07-15T20:25:51Z</dcterms:modified>
</cp:coreProperties>
</file>