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7" r:id="rId2"/>
    <p:sldId id="258" r:id="rId3"/>
    <p:sldId id="259" r:id="rId4"/>
    <p:sldId id="277" r:id="rId5"/>
    <p:sldId id="276" r:id="rId6"/>
    <p:sldId id="272" r:id="rId7"/>
    <p:sldId id="275" r:id="rId8"/>
    <p:sldId id="273" r:id="rId9"/>
    <p:sldId id="280" r:id="rId10"/>
    <p:sldId id="274" r:id="rId11"/>
    <p:sldId id="278" r:id="rId12"/>
    <p:sldId id="279" r:id="rId13"/>
    <p:sldId id="281" r:id="rId14"/>
    <p:sldId id="293" r:id="rId15"/>
    <p:sldId id="290" r:id="rId16"/>
    <p:sldId id="282" r:id="rId17"/>
    <p:sldId id="291" r:id="rId18"/>
    <p:sldId id="292" r:id="rId19"/>
    <p:sldId id="263" r:id="rId20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342FC5-516C-4925-9D26-791C9AFA14C1}" v="2" dt="2026-04-27T17:17:33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wn Dinsdale" userId="41f7eddd44b7c622" providerId="LiveId" clId="{1B096CCD-D3F0-4F03-AD3C-139053F2E2DA}"/>
    <pc:docChg chg="custSel modSld modMainMaster modNotesMaster">
      <pc:chgData name="Dawn Dinsdale" userId="41f7eddd44b7c622" providerId="LiveId" clId="{1B096CCD-D3F0-4F03-AD3C-139053F2E2DA}" dt="2026-04-28T11:58:47.607" v="192" actId="20577"/>
      <pc:docMkLst>
        <pc:docMk/>
      </pc:docMkLst>
      <pc:sldChg chg="addSp delSp modSp mod">
        <pc:chgData name="Dawn Dinsdale" userId="41f7eddd44b7c622" providerId="LiveId" clId="{1B096CCD-D3F0-4F03-AD3C-139053F2E2DA}" dt="2026-04-27T22:52:00.603" v="171" actId="1076"/>
        <pc:sldMkLst>
          <pc:docMk/>
          <pc:sldMk cId="3568866772" sldId="257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3568866772" sldId="257"/>
            <ac:spMk id="3" creationId="{00000000-0000-0000-0000-000000000000}"/>
          </ac:spMkLst>
        </pc:spChg>
        <pc:spChg chg="mod ord">
          <ac:chgData name="Dawn Dinsdale" userId="41f7eddd44b7c622" providerId="LiveId" clId="{1B096CCD-D3F0-4F03-AD3C-139053F2E2DA}" dt="2026-04-27T22:52:00.603" v="171" actId="1076"/>
          <ac:spMkLst>
            <pc:docMk/>
            <pc:sldMk cId="3568866772" sldId="257"/>
            <ac:spMk id="4" creationId="{00000000-0000-0000-0000-000000000000}"/>
          </ac:spMkLst>
        </pc:spChg>
        <pc:picChg chg="add mod">
          <ac:chgData name="Dawn Dinsdale" userId="41f7eddd44b7c622" providerId="LiveId" clId="{1B096CCD-D3F0-4F03-AD3C-139053F2E2DA}" dt="2026-04-27T22:51:55.893" v="170" actId="14100"/>
          <ac:picMkLst>
            <pc:docMk/>
            <pc:sldMk cId="3568866772" sldId="257"/>
            <ac:picMk id="8" creationId="{5B011A53-E2AF-B140-1D4D-DD4E2939D74B}"/>
          </ac:picMkLst>
        </pc:picChg>
      </pc:sldChg>
      <pc:sldChg chg="addSp delSp modSp mod">
        <pc:chgData name="Dawn Dinsdale" userId="41f7eddd44b7c622" providerId="LiveId" clId="{1B096CCD-D3F0-4F03-AD3C-139053F2E2DA}" dt="2026-04-27T17:18:28.783" v="108" actId="14100"/>
        <pc:sldMkLst>
          <pc:docMk/>
          <pc:sldMk cId="2418203760" sldId="258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2418203760" sldId="258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18:28.783" v="108" actId="14100"/>
          <ac:spMkLst>
            <pc:docMk/>
            <pc:sldMk cId="2418203760" sldId="258"/>
            <ac:spMk id="15" creationId="{276D33FC-B702-2BD5-1BAF-373DF2A508D6}"/>
          </ac:spMkLst>
        </pc:spChg>
        <pc:spChg chg="mod">
          <ac:chgData name="Dawn Dinsdale" userId="41f7eddd44b7c622" providerId="LiveId" clId="{1B096CCD-D3F0-4F03-AD3C-139053F2E2DA}" dt="2026-04-27T17:18:16.531" v="106" actId="14100"/>
          <ac:spMkLst>
            <pc:docMk/>
            <pc:sldMk cId="2418203760" sldId="258"/>
            <ac:spMk id="16" creationId="{42338367-75B3-D5E5-7A66-9A5DF0652F89}"/>
          </ac:spMkLst>
        </pc:spChg>
        <pc:picChg chg="add mod ord">
          <ac:chgData name="Dawn Dinsdale" userId="41f7eddd44b7c622" providerId="LiveId" clId="{1B096CCD-D3F0-4F03-AD3C-139053F2E2DA}" dt="2026-04-27T17:18:21.343" v="107" actId="14100"/>
          <ac:picMkLst>
            <pc:docMk/>
            <pc:sldMk cId="2418203760" sldId="258"/>
            <ac:picMk id="4" creationId="{A748184F-CBB7-0642-D158-C63A494FC80C}"/>
          </ac:picMkLst>
        </pc:picChg>
      </pc:sldChg>
      <pc:sldChg chg="addSp delSp modSp mod">
        <pc:chgData name="Dawn Dinsdale" userId="41f7eddd44b7c622" providerId="LiveId" clId="{1B096CCD-D3F0-4F03-AD3C-139053F2E2DA}" dt="2026-04-28T11:58:47.607" v="192" actId="20577"/>
        <pc:sldMkLst>
          <pc:docMk/>
          <pc:sldMk cId="1203282449" sldId="259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1203282449" sldId="259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8T11:58:47.607" v="192" actId="20577"/>
          <ac:spMkLst>
            <pc:docMk/>
            <pc:sldMk cId="1203282449" sldId="259"/>
            <ac:spMk id="11" creationId="{8603E388-C5A0-E7A9-3327-A16AA5315043}"/>
          </ac:spMkLst>
        </pc:spChg>
        <pc:spChg chg="mod">
          <ac:chgData name="Dawn Dinsdale" userId="41f7eddd44b7c622" providerId="LiveId" clId="{1B096CCD-D3F0-4F03-AD3C-139053F2E2DA}" dt="2026-04-27T17:17:33.491" v="96"/>
          <ac:spMkLst>
            <pc:docMk/>
            <pc:sldMk cId="1203282449" sldId="259"/>
            <ac:spMk id="12" creationId="{9F943575-16E9-B0F2-49E5-F24740D19353}"/>
          </ac:spMkLst>
        </pc:spChg>
        <pc:picChg chg="add mod ord">
          <ac:chgData name="Dawn Dinsdale" userId="41f7eddd44b7c622" providerId="LiveId" clId="{1B096CCD-D3F0-4F03-AD3C-139053F2E2DA}" dt="2026-04-27T17:18:38.651" v="109" actId="1076"/>
          <ac:picMkLst>
            <pc:docMk/>
            <pc:sldMk cId="1203282449" sldId="259"/>
            <ac:picMk id="4" creationId="{4677B5E4-3FE1-6C27-4641-78B7E2EB85AE}"/>
          </ac:picMkLst>
        </pc:picChg>
        <pc:cxnChg chg="mod">
          <ac:chgData name="Dawn Dinsdale" userId="41f7eddd44b7c622" providerId="LiveId" clId="{1B096CCD-D3F0-4F03-AD3C-139053F2E2DA}" dt="2026-04-27T17:17:33.491" v="96"/>
          <ac:cxnSpMkLst>
            <pc:docMk/>
            <pc:sldMk cId="1203282449" sldId="259"/>
            <ac:cxnSpMk id="13" creationId="{1A1DA436-21B5-AC47-8563-D4280DC06823}"/>
          </ac:cxnSpMkLst>
        </pc:cxnChg>
      </pc:sldChg>
      <pc:sldChg chg="modSp mod">
        <pc:chgData name="Dawn Dinsdale" userId="41f7eddd44b7c622" providerId="LiveId" clId="{1B096CCD-D3F0-4F03-AD3C-139053F2E2DA}" dt="2026-04-27T17:24:33.486" v="159" actId="14100"/>
        <pc:sldMkLst>
          <pc:docMk/>
          <pc:sldMk cId="1204600573" sldId="263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1204600573" sldId="263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24:27.252" v="158" actId="14100"/>
          <ac:spMkLst>
            <pc:docMk/>
            <pc:sldMk cId="1204600573" sldId="263"/>
            <ac:spMk id="8" creationId="{141DD87C-A14E-7A6C-3051-33CC8C8F2E0C}"/>
          </ac:spMkLst>
        </pc:spChg>
        <pc:picChg chg="mod ord">
          <ac:chgData name="Dawn Dinsdale" userId="41f7eddd44b7c622" providerId="LiveId" clId="{1B096CCD-D3F0-4F03-AD3C-139053F2E2DA}" dt="2026-04-27T17:24:23.421" v="157" actId="1076"/>
          <ac:picMkLst>
            <pc:docMk/>
            <pc:sldMk cId="1204600573" sldId="263"/>
            <ac:picMk id="4" creationId="{7E775FE6-8D37-E5F1-8149-858AB47E71E5}"/>
          </ac:picMkLst>
        </pc:picChg>
        <pc:cxnChg chg="mod">
          <ac:chgData name="Dawn Dinsdale" userId="41f7eddd44b7c622" providerId="LiveId" clId="{1B096CCD-D3F0-4F03-AD3C-139053F2E2DA}" dt="2026-04-27T17:24:33.486" v="159" actId="14100"/>
          <ac:cxnSpMkLst>
            <pc:docMk/>
            <pc:sldMk cId="1204600573" sldId="263"/>
            <ac:cxnSpMk id="9" creationId="{858C7952-87A4-29F1-E29A-BCF78FEFEFD8}"/>
          </ac:cxnSpMkLst>
        </pc:cxnChg>
      </pc:sldChg>
      <pc:sldChg chg="modSp mod">
        <pc:chgData name="Dawn Dinsdale" userId="41f7eddd44b7c622" providerId="LiveId" clId="{1B096CCD-D3F0-4F03-AD3C-139053F2E2DA}" dt="2026-04-27T17:20:19.969" v="125" actId="14100"/>
        <pc:sldMkLst>
          <pc:docMk/>
          <pc:sldMk cId="2263742711" sldId="272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2263742711" sldId="272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19:57.590" v="121" actId="1076"/>
          <ac:spMkLst>
            <pc:docMk/>
            <pc:sldMk cId="2263742711" sldId="272"/>
            <ac:spMk id="6" creationId="{15911699-46E9-A52F-D1DC-2A8539F28C20}"/>
          </ac:spMkLst>
        </pc:spChg>
        <pc:spChg chg="mod">
          <ac:chgData name="Dawn Dinsdale" userId="41f7eddd44b7c622" providerId="LiveId" clId="{1B096CCD-D3F0-4F03-AD3C-139053F2E2DA}" dt="2026-04-27T17:20:02.856" v="122" actId="1076"/>
          <ac:spMkLst>
            <pc:docMk/>
            <pc:sldMk cId="2263742711" sldId="272"/>
            <ac:spMk id="8" creationId="{508D5C31-AC2F-28CB-F859-6CFFE82BC574}"/>
          </ac:spMkLst>
        </pc:spChg>
        <pc:picChg chg="mod">
          <ac:chgData name="Dawn Dinsdale" userId="41f7eddd44b7c622" providerId="LiveId" clId="{1B096CCD-D3F0-4F03-AD3C-139053F2E2DA}" dt="2026-04-27T17:20:06.225" v="123" actId="14100"/>
          <ac:picMkLst>
            <pc:docMk/>
            <pc:sldMk cId="2263742711" sldId="272"/>
            <ac:picMk id="4" creationId="{33E65672-F66A-0099-57F6-A8616D41CF46}"/>
          </ac:picMkLst>
        </pc:picChg>
        <pc:cxnChg chg="mod">
          <ac:chgData name="Dawn Dinsdale" userId="41f7eddd44b7c622" providerId="LiveId" clId="{1B096CCD-D3F0-4F03-AD3C-139053F2E2DA}" dt="2026-04-27T17:20:19.969" v="125" actId="14100"/>
          <ac:cxnSpMkLst>
            <pc:docMk/>
            <pc:sldMk cId="2263742711" sldId="272"/>
            <ac:cxnSpMk id="9" creationId="{3B46D769-8CC7-B047-5998-1E557BAFD5DC}"/>
          </ac:cxnSpMkLst>
        </pc:cxnChg>
      </pc:sldChg>
      <pc:sldChg chg="modSp mod">
        <pc:chgData name="Dawn Dinsdale" userId="41f7eddd44b7c622" providerId="LiveId" clId="{1B096CCD-D3F0-4F03-AD3C-139053F2E2DA}" dt="2026-04-27T17:21:07.013" v="131" actId="14100"/>
        <pc:sldMkLst>
          <pc:docMk/>
          <pc:sldMk cId="2995993494" sldId="273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2995993494" sldId="273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21:07.013" v="131" actId="14100"/>
          <ac:spMkLst>
            <pc:docMk/>
            <pc:sldMk cId="2995993494" sldId="273"/>
            <ac:spMk id="9" creationId="{4733CAC9-244F-4140-88F2-96DDBF67E6B9}"/>
          </ac:spMkLst>
        </pc:spChg>
        <pc:picChg chg="mod">
          <ac:chgData name="Dawn Dinsdale" userId="41f7eddd44b7c622" providerId="LiveId" clId="{1B096CCD-D3F0-4F03-AD3C-139053F2E2DA}" dt="2026-04-27T17:20:59.071" v="129" actId="1076"/>
          <ac:picMkLst>
            <pc:docMk/>
            <pc:sldMk cId="2995993494" sldId="273"/>
            <ac:picMk id="4" creationId="{4E0A520B-09C4-8FB5-0CF5-3E8A828E4A9E}"/>
          </ac:picMkLst>
        </pc:picChg>
        <pc:cxnChg chg="mod">
          <ac:chgData name="Dawn Dinsdale" userId="41f7eddd44b7c622" providerId="LiveId" clId="{1B096CCD-D3F0-4F03-AD3C-139053F2E2DA}" dt="2026-04-27T17:20:59.071" v="129" actId="1076"/>
          <ac:cxnSpMkLst>
            <pc:docMk/>
            <pc:sldMk cId="2995993494" sldId="273"/>
            <ac:cxnSpMk id="10" creationId="{5B447109-E6D0-3C75-B73E-41E7652FF178}"/>
          </ac:cxnSpMkLst>
        </pc:cxnChg>
      </pc:sldChg>
      <pc:sldChg chg="modSp mod">
        <pc:chgData name="Dawn Dinsdale" userId="41f7eddd44b7c622" providerId="LiveId" clId="{1B096CCD-D3F0-4F03-AD3C-139053F2E2DA}" dt="2026-04-27T17:21:51.793" v="138" actId="1076"/>
        <pc:sldMkLst>
          <pc:docMk/>
          <pc:sldMk cId="3802376453" sldId="274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3802376453" sldId="274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21:51.793" v="138" actId="1076"/>
          <ac:spMkLst>
            <pc:docMk/>
            <pc:sldMk cId="3802376453" sldId="274"/>
            <ac:spMk id="11" creationId="{E0757214-5F75-E80C-BFC8-2D86D1A4F350}"/>
          </ac:spMkLst>
        </pc:spChg>
        <pc:picChg chg="mod">
          <ac:chgData name="Dawn Dinsdale" userId="41f7eddd44b7c622" providerId="LiveId" clId="{1B096CCD-D3F0-4F03-AD3C-139053F2E2DA}" dt="2026-04-27T17:21:51.793" v="138" actId="1076"/>
          <ac:picMkLst>
            <pc:docMk/>
            <pc:sldMk cId="3802376453" sldId="274"/>
            <ac:picMk id="7" creationId="{FA4F2E99-BF4A-AB0E-BBAC-0260BB6F861C}"/>
          </ac:picMkLst>
        </pc:picChg>
        <pc:cxnChg chg="mod">
          <ac:chgData name="Dawn Dinsdale" userId="41f7eddd44b7c622" providerId="LiveId" clId="{1B096CCD-D3F0-4F03-AD3C-139053F2E2DA}" dt="2026-04-27T17:21:51.793" v="138" actId="1076"/>
          <ac:cxnSpMkLst>
            <pc:docMk/>
            <pc:sldMk cId="3802376453" sldId="274"/>
            <ac:cxnSpMk id="12" creationId="{3D3244CC-6379-C2CA-76EC-3B75A132FE4A}"/>
          </ac:cxnSpMkLst>
        </pc:cxnChg>
      </pc:sldChg>
      <pc:sldChg chg="modSp mod">
        <pc:chgData name="Dawn Dinsdale" userId="41f7eddd44b7c622" providerId="LiveId" clId="{1B096CCD-D3F0-4F03-AD3C-139053F2E2DA}" dt="2026-04-27T17:20:40.870" v="128" actId="14100"/>
        <pc:sldMkLst>
          <pc:docMk/>
          <pc:sldMk cId="1624681533" sldId="275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1624681533" sldId="275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20:38.465" v="127" actId="1076"/>
          <ac:spMkLst>
            <pc:docMk/>
            <pc:sldMk cId="1624681533" sldId="275"/>
            <ac:spMk id="9" creationId="{E0F3843D-968C-EEA6-DD3A-C91656F35DF0}"/>
          </ac:spMkLst>
        </pc:spChg>
        <pc:picChg chg="mod">
          <ac:chgData name="Dawn Dinsdale" userId="41f7eddd44b7c622" providerId="LiveId" clId="{1B096CCD-D3F0-4F03-AD3C-139053F2E2DA}" dt="2026-04-27T17:20:34.462" v="126" actId="1076"/>
          <ac:picMkLst>
            <pc:docMk/>
            <pc:sldMk cId="1624681533" sldId="275"/>
            <ac:picMk id="4" creationId="{9E8FCC32-591F-D108-D55D-6E30F8A0F1A5}"/>
          </ac:picMkLst>
        </pc:picChg>
        <pc:cxnChg chg="mod">
          <ac:chgData name="Dawn Dinsdale" userId="41f7eddd44b7c622" providerId="LiveId" clId="{1B096CCD-D3F0-4F03-AD3C-139053F2E2DA}" dt="2026-04-27T17:20:40.870" v="128" actId="14100"/>
          <ac:cxnSpMkLst>
            <pc:docMk/>
            <pc:sldMk cId="1624681533" sldId="275"/>
            <ac:cxnSpMk id="10" creationId="{595C75EB-FEA9-88A0-7C9B-0A7E25E75936}"/>
          </ac:cxnSpMkLst>
        </pc:cxnChg>
      </pc:sldChg>
      <pc:sldChg chg="modSp mod">
        <pc:chgData name="Dawn Dinsdale" userId="41f7eddd44b7c622" providerId="LiveId" clId="{1B096CCD-D3F0-4F03-AD3C-139053F2E2DA}" dt="2026-04-27T17:19:43.094" v="120" actId="14100"/>
        <pc:sldMkLst>
          <pc:docMk/>
          <pc:sldMk cId="876927582" sldId="276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876927582" sldId="276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19:21.490" v="116" actId="1076"/>
          <ac:spMkLst>
            <pc:docMk/>
            <pc:sldMk cId="876927582" sldId="276"/>
            <ac:spMk id="7" creationId="{5BEAB3A3-C048-37CB-7796-7E56BA39D14E}"/>
          </ac:spMkLst>
        </pc:spChg>
        <pc:spChg chg="mod">
          <ac:chgData name="Dawn Dinsdale" userId="41f7eddd44b7c622" providerId="LiveId" clId="{1B096CCD-D3F0-4F03-AD3C-139053F2E2DA}" dt="2026-04-27T17:19:31.814" v="118" actId="1076"/>
          <ac:spMkLst>
            <pc:docMk/>
            <pc:sldMk cId="876927582" sldId="276"/>
            <ac:spMk id="8" creationId="{96E98D11-322A-0EE3-E080-8969AD1B7F9D}"/>
          </ac:spMkLst>
        </pc:spChg>
        <pc:picChg chg="mod">
          <ac:chgData name="Dawn Dinsdale" userId="41f7eddd44b7c622" providerId="LiveId" clId="{1B096CCD-D3F0-4F03-AD3C-139053F2E2DA}" dt="2026-04-27T17:19:21.490" v="116" actId="1076"/>
          <ac:picMkLst>
            <pc:docMk/>
            <pc:sldMk cId="876927582" sldId="276"/>
            <ac:picMk id="4" creationId="{196F9EFD-C274-248D-3D02-6C8F0761C160}"/>
          </ac:picMkLst>
        </pc:picChg>
        <pc:cxnChg chg="mod">
          <ac:chgData name="Dawn Dinsdale" userId="41f7eddd44b7c622" providerId="LiveId" clId="{1B096CCD-D3F0-4F03-AD3C-139053F2E2DA}" dt="2026-04-27T17:19:43.094" v="120" actId="14100"/>
          <ac:cxnSpMkLst>
            <pc:docMk/>
            <pc:sldMk cId="876927582" sldId="276"/>
            <ac:cxnSpMk id="9" creationId="{472D6B25-DE1C-0B03-1148-122BD3B6D5AB}"/>
          </ac:cxnSpMkLst>
        </pc:cxnChg>
      </pc:sldChg>
      <pc:sldChg chg="modSp mod">
        <pc:chgData name="Dawn Dinsdale" userId="41f7eddd44b7c622" providerId="LiveId" clId="{1B096CCD-D3F0-4F03-AD3C-139053F2E2DA}" dt="2026-04-27T17:19:08.997" v="115" actId="14100"/>
        <pc:sldMkLst>
          <pc:docMk/>
          <pc:sldMk cId="3806554309" sldId="277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3806554309" sldId="277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19:06.272" v="114" actId="14100"/>
          <ac:spMkLst>
            <pc:docMk/>
            <pc:sldMk cId="3806554309" sldId="277"/>
            <ac:spMk id="9" creationId="{8F9900C1-43C2-F5F2-A849-923E9DA7DE4F}"/>
          </ac:spMkLst>
        </pc:spChg>
        <pc:picChg chg="mod modCrop">
          <ac:chgData name="Dawn Dinsdale" userId="41f7eddd44b7c622" providerId="LiveId" clId="{1B096CCD-D3F0-4F03-AD3C-139053F2E2DA}" dt="2026-04-27T17:19:00.644" v="112" actId="1076"/>
          <ac:picMkLst>
            <pc:docMk/>
            <pc:sldMk cId="3806554309" sldId="277"/>
            <ac:picMk id="8" creationId="{D535B93E-34CF-1B48-4FC4-AF5704537B42}"/>
          </ac:picMkLst>
        </pc:picChg>
        <pc:cxnChg chg="mod">
          <ac:chgData name="Dawn Dinsdale" userId="41f7eddd44b7c622" providerId="LiveId" clId="{1B096CCD-D3F0-4F03-AD3C-139053F2E2DA}" dt="2026-04-27T17:19:08.997" v="115" actId="14100"/>
          <ac:cxnSpMkLst>
            <pc:docMk/>
            <pc:sldMk cId="3806554309" sldId="277"/>
            <ac:cxnSpMk id="10" creationId="{F21991C8-8F44-64CA-5CEF-6908A8C0D9A8}"/>
          </ac:cxnSpMkLst>
        </pc:cxnChg>
      </pc:sldChg>
      <pc:sldChg chg="modSp mod">
        <pc:chgData name="Dawn Dinsdale" userId="41f7eddd44b7c622" providerId="LiveId" clId="{1B096CCD-D3F0-4F03-AD3C-139053F2E2DA}" dt="2026-04-27T17:22:01.703" v="139" actId="1076"/>
        <pc:sldMkLst>
          <pc:docMk/>
          <pc:sldMk cId="1861508080" sldId="278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1861508080" sldId="278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22:01.703" v="139" actId="1076"/>
          <ac:spMkLst>
            <pc:docMk/>
            <pc:sldMk cId="1861508080" sldId="278"/>
            <ac:spMk id="9" creationId="{C6CAD03F-48B7-0DFD-2D0E-0B540A9367A6}"/>
          </ac:spMkLst>
        </pc:spChg>
        <pc:picChg chg="mod">
          <ac:chgData name="Dawn Dinsdale" userId="41f7eddd44b7c622" providerId="LiveId" clId="{1B096CCD-D3F0-4F03-AD3C-139053F2E2DA}" dt="2026-04-27T17:22:01.703" v="139" actId="1076"/>
          <ac:picMkLst>
            <pc:docMk/>
            <pc:sldMk cId="1861508080" sldId="278"/>
            <ac:picMk id="8" creationId="{E03D0190-AF20-8C44-D6E1-5FC9A1434B8E}"/>
          </ac:picMkLst>
        </pc:picChg>
      </pc:sldChg>
      <pc:sldChg chg="modSp mod">
        <pc:chgData name="Dawn Dinsdale" userId="41f7eddd44b7c622" providerId="LiveId" clId="{1B096CCD-D3F0-4F03-AD3C-139053F2E2DA}" dt="2026-04-27T17:22:11.280" v="140" actId="1076"/>
        <pc:sldMkLst>
          <pc:docMk/>
          <pc:sldMk cId="3730514322" sldId="279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3730514322" sldId="279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22:11.280" v="140" actId="1076"/>
          <ac:spMkLst>
            <pc:docMk/>
            <pc:sldMk cId="3730514322" sldId="279"/>
            <ac:spMk id="9" creationId="{E0668587-FD7C-B331-B16E-D18A953A068F}"/>
          </ac:spMkLst>
        </pc:spChg>
        <pc:picChg chg="mod">
          <ac:chgData name="Dawn Dinsdale" userId="41f7eddd44b7c622" providerId="LiveId" clId="{1B096CCD-D3F0-4F03-AD3C-139053F2E2DA}" dt="2026-04-27T17:22:11.280" v="140" actId="1076"/>
          <ac:picMkLst>
            <pc:docMk/>
            <pc:sldMk cId="3730514322" sldId="279"/>
            <ac:picMk id="4" creationId="{318C7E95-3C14-0D7E-D99A-7496AA88D180}"/>
          </ac:picMkLst>
        </pc:picChg>
      </pc:sldChg>
      <pc:sldChg chg="addSp delSp modSp mod">
        <pc:chgData name="Dawn Dinsdale" userId="41f7eddd44b7c622" providerId="LiveId" clId="{1B096CCD-D3F0-4F03-AD3C-139053F2E2DA}" dt="2026-04-27T17:21:36.528" v="137" actId="1076"/>
        <pc:sldMkLst>
          <pc:docMk/>
          <pc:sldMk cId="3370126174" sldId="280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3370126174" sldId="280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21:29.769" v="135" actId="14100"/>
          <ac:spMkLst>
            <pc:docMk/>
            <pc:sldMk cId="3370126174" sldId="280"/>
            <ac:spMk id="8" creationId="{369D942F-E43B-B2DD-7B2B-AB3AC3EEE00F}"/>
          </ac:spMkLst>
        </pc:spChg>
        <pc:spChg chg="mod">
          <ac:chgData name="Dawn Dinsdale" userId="41f7eddd44b7c622" providerId="LiveId" clId="{1B096CCD-D3F0-4F03-AD3C-139053F2E2DA}" dt="2026-04-27T17:21:36.528" v="137" actId="1076"/>
          <ac:spMkLst>
            <pc:docMk/>
            <pc:sldMk cId="3370126174" sldId="280"/>
            <ac:spMk id="9" creationId="{B20A49C0-3E40-53E4-B726-5E6F8A970754}"/>
          </ac:spMkLst>
        </pc:spChg>
        <pc:picChg chg="add mod ord">
          <ac:chgData name="Dawn Dinsdale" userId="41f7eddd44b7c622" providerId="LiveId" clId="{1B096CCD-D3F0-4F03-AD3C-139053F2E2DA}" dt="2026-04-27T17:21:25.071" v="134" actId="14100"/>
          <ac:picMkLst>
            <pc:docMk/>
            <pc:sldMk cId="3370126174" sldId="280"/>
            <ac:picMk id="5" creationId="{0A5A067D-4B96-AAFA-A95B-2DC59A201486}"/>
          </ac:picMkLst>
        </pc:picChg>
      </pc:sldChg>
      <pc:sldChg chg="modSp mod">
        <pc:chgData name="Dawn Dinsdale" userId="41f7eddd44b7c622" providerId="LiveId" clId="{1B096CCD-D3F0-4F03-AD3C-139053F2E2DA}" dt="2026-04-27T17:22:24.432" v="142" actId="1076"/>
        <pc:sldMkLst>
          <pc:docMk/>
          <pc:sldMk cId="3229867964" sldId="281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3229867964" sldId="281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22:24.432" v="142" actId="1076"/>
          <ac:spMkLst>
            <pc:docMk/>
            <pc:sldMk cId="3229867964" sldId="281"/>
            <ac:spMk id="10" creationId="{29B107B7-B05F-F182-E4EA-4BC1B0F224FF}"/>
          </ac:spMkLst>
        </pc:spChg>
        <pc:picChg chg="mod">
          <ac:chgData name="Dawn Dinsdale" userId="41f7eddd44b7c622" providerId="LiveId" clId="{1B096CCD-D3F0-4F03-AD3C-139053F2E2DA}" dt="2026-04-27T17:22:20.681" v="141" actId="1076"/>
          <ac:picMkLst>
            <pc:docMk/>
            <pc:sldMk cId="3229867964" sldId="281"/>
            <ac:picMk id="4" creationId="{A7445947-D66B-609B-8CA6-AFDE7BDB540A}"/>
          </ac:picMkLst>
        </pc:picChg>
        <pc:cxnChg chg="mod">
          <ac:chgData name="Dawn Dinsdale" userId="41f7eddd44b7c622" providerId="LiveId" clId="{1B096CCD-D3F0-4F03-AD3C-139053F2E2DA}" dt="2026-04-27T17:22:20.681" v="141" actId="1076"/>
          <ac:cxnSpMkLst>
            <pc:docMk/>
            <pc:sldMk cId="3229867964" sldId="281"/>
            <ac:cxnSpMk id="11" creationId="{64CBD617-7570-8C6B-B24F-022E791B4DE4}"/>
          </ac:cxnSpMkLst>
        </pc:cxnChg>
      </pc:sldChg>
      <pc:sldChg chg="modSp mod">
        <pc:chgData name="Dawn Dinsdale" userId="41f7eddd44b7c622" providerId="LiveId" clId="{1B096CCD-D3F0-4F03-AD3C-139053F2E2DA}" dt="2026-04-27T17:23:42.676" v="153" actId="14100"/>
        <pc:sldMkLst>
          <pc:docMk/>
          <pc:sldMk cId="3416709212" sldId="282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3416709212" sldId="282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23:42.676" v="153" actId="14100"/>
          <ac:spMkLst>
            <pc:docMk/>
            <pc:sldMk cId="3416709212" sldId="282"/>
            <ac:spMk id="7" creationId="{D2384E9F-B578-4238-1236-4E5C664578B7}"/>
          </ac:spMkLst>
        </pc:spChg>
        <pc:picChg chg="mod ord">
          <ac:chgData name="Dawn Dinsdale" userId="41f7eddd44b7c622" providerId="LiveId" clId="{1B096CCD-D3F0-4F03-AD3C-139053F2E2DA}" dt="2026-04-27T17:23:34.134" v="151" actId="14100"/>
          <ac:picMkLst>
            <pc:docMk/>
            <pc:sldMk cId="3416709212" sldId="282"/>
            <ac:picMk id="4" creationId="{AD1310A8-65BC-FFCC-92DA-660EFF23F92A}"/>
          </ac:picMkLst>
        </pc:picChg>
      </pc:sldChg>
      <pc:sldChg chg="modSp mod">
        <pc:chgData name="Dawn Dinsdale" userId="41f7eddd44b7c622" providerId="LiveId" clId="{1B096CCD-D3F0-4F03-AD3C-139053F2E2DA}" dt="2026-04-27T17:23:19.725" v="149" actId="14100"/>
        <pc:sldMkLst>
          <pc:docMk/>
          <pc:sldMk cId="4126347717" sldId="290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4126347717" sldId="290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23:19.725" v="149" actId="14100"/>
          <ac:spMkLst>
            <pc:docMk/>
            <pc:sldMk cId="4126347717" sldId="290"/>
            <ac:spMk id="9" creationId="{420A4103-4001-5930-103B-C508D2BD184B}"/>
          </ac:spMkLst>
        </pc:spChg>
        <pc:picChg chg="mod ord">
          <ac:chgData name="Dawn Dinsdale" userId="41f7eddd44b7c622" providerId="LiveId" clId="{1B096CCD-D3F0-4F03-AD3C-139053F2E2DA}" dt="2026-04-27T17:23:12.803" v="147" actId="1076"/>
          <ac:picMkLst>
            <pc:docMk/>
            <pc:sldMk cId="4126347717" sldId="290"/>
            <ac:picMk id="4" creationId="{0D908149-E0FD-EDB7-0EEA-1C73AE107443}"/>
          </ac:picMkLst>
        </pc:picChg>
        <pc:cxnChg chg="mod">
          <ac:chgData name="Dawn Dinsdale" userId="41f7eddd44b7c622" providerId="LiveId" clId="{1B096CCD-D3F0-4F03-AD3C-139053F2E2DA}" dt="2026-04-27T17:23:12.803" v="147" actId="1076"/>
          <ac:cxnSpMkLst>
            <pc:docMk/>
            <pc:sldMk cId="4126347717" sldId="290"/>
            <ac:cxnSpMk id="10" creationId="{DB2A5E68-B481-44CE-43D7-F5D67FAE12FC}"/>
          </ac:cxnSpMkLst>
        </pc:cxnChg>
      </pc:sldChg>
      <pc:sldChg chg="modSp">
        <pc:chgData name="Dawn Dinsdale" userId="41f7eddd44b7c622" providerId="LiveId" clId="{1B096CCD-D3F0-4F03-AD3C-139053F2E2DA}" dt="2026-04-27T17:17:33.491" v="96"/>
        <pc:sldMkLst>
          <pc:docMk/>
          <pc:sldMk cId="793471648" sldId="291"/>
        </pc:sldMkLst>
        <pc:picChg chg="mod">
          <ac:chgData name="Dawn Dinsdale" userId="41f7eddd44b7c622" providerId="LiveId" clId="{1B096CCD-D3F0-4F03-AD3C-139053F2E2DA}" dt="2026-04-27T17:17:33.491" v="96"/>
          <ac:picMkLst>
            <pc:docMk/>
            <pc:sldMk cId="793471648" sldId="291"/>
            <ac:picMk id="3" creationId="{291254FD-192C-55C6-27EC-587A869F9218}"/>
          </ac:picMkLst>
        </pc:picChg>
      </pc:sldChg>
      <pc:sldChg chg="modSp mod">
        <pc:chgData name="Dawn Dinsdale" userId="41f7eddd44b7c622" providerId="LiveId" clId="{1B096CCD-D3F0-4F03-AD3C-139053F2E2DA}" dt="2026-04-27T17:24:04.436" v="156" actId="14100"/>
        <pc:sldMkLst>
          <pc:docMk/>
          <pc:sldMk cId="4039737370" sldId="292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4039737370" sldId="292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24:04.436" v="156" actId="14100"/>
          <ac:spMkLst>
            <pc:docMk/>
            <pc:sldMk cId="4039737370" sldId="292"/>
            <ac:spMk id="9" creationId="{9DC3FFED-FF60-792F-D2BA-AAA17004213C}"/>
          </ac:spMkLst>
        </pc:spChg>
        <pc:picChg chg="mod ord">
          <ac:chgData name="Dawn Dinsdale" userId="41f7eddd44b7c622" providerId="LiveId" clId="{1B096CCD-D3F0-4F03-AD3C-139053F2E2DA}" dt="2026-04-27T17:23:58.243" v="154" actId="1076"/>
          <ac:picMkLst>
            <pc:docMk/>
            <pc:sldMk cId="4039737370" sldId="292"/>
            <ac:picMk id="4" creationId="{E4787249-243B-89BB-8F42-CE17F3E7E28A}"/>
          </ac:picMkLst>
        </pc:picChg>
      </pc:sldChg>
      <pc:sldChg chg="modSp mod">
        <pc:chgData name="Dawn Dinsdale" userId="41f7eddd44b7c622" providerId="LiveId" clId="{1B096CCD-D3F0-4F03-AD3C-139053F2E2DA}" dt="2026-04-27T17:22:54.140" v="146" actId="14100"/>
        <pc:sldMkLst>
          <pc:docMk/>
          <pc:sldMk cId="2725632829" sldId="293"/>
        </pc:sldMkLst>
        <pc:spChg chg="mod">
          <ac:chgData name="Dawn Dinsdale" userId="41f7eddd44b7c622" providerId="LiveId" clId="{1B096CCD-D3F0-4F03-AD3C-139053F2E2DA}" dt="2026-04-27T17:17:33.491" v="96"/>
          <ac:spMkLst>
            <pc:docMk/>
            <pc:sldMk cId="2725632829" sldId="293"/>
            <ac:spMk id="4" creationId="{68C2F05A-E8A2-2F67-A0FC-50FA62FD62ED}"/>
          </ac:spMkLst>
        </pc:spChg>
        <pc:spChg chg="mod">
          <ac:chgData name="Dawn Dinsdale" userId="41f7eddd44b7c622" providerId="LiveId" clId="{1B096CCD-D3F0-4F03-AD3C-139053F2E2DA}" dt="2026-04-27T17:22:49.848" v="145" actId="14100"/>
          <ac:spMkLst>
            <pc:docMk/>
            <pc:sldMk cId="2725632829" sldId="293"/>
            <ac:spMk id="9" creationId="{4BCCA31D-4835-D769-4D85-57927B84F03E}"/>
          </ac:spMkLst>
        </pc:spChg>
        <pc:picChg chg="mod">
          <ac:chgData name="Dawn Dinsdale" userId="41f7eddd44b7c622" providerId="LiveId" clId="{1B096CCD-D3F0-4F03-AD3C-139053F2E2DA}" dt="2026-04-27T17:22:43.025" v="143" actId="1076"/>
          <ac:picMkLst>
            <pc:docMk/>
            <pc:sldMk cId="2725632829" sldId="293"/>
            <ac:picMk id="8" creationId="{9F4974C5-5F89-99B9-B115-2224D0DFE4EC}"/>
          </ac:picMkLst>
        </pc:picChg>
        <pc:cxnChg chg="mod">
          <ac:chgData name="Dawn Dinsdale" userId="41f7eddd44b7c622" providerId="LiveId" clId="{1B096CCD-D3F0-4F03-AD3C-139053F2E2DA}" dt="2026-04-27T17:22:54.140" v="146" actId="14100"/>
          <ac:cxnSpMkLst>
            <pc:docMk/>
            <pc:sldMk cId="2725632829" sldId="293"/>
            <ac:cxnSpMk id="10" creationId="{B6764BAC-D3C1-971B-F2AF-DBFD1DBBE7D7}"/>
          </ac:cxnSpMkLst>
        </pc:cxnChg>
      </pc:sldChg>
      <pc:sldMasterChg chg="modSp modSldLayout">
        <pc:chgData name="Dawn Dinsdale" userId="41f7eddd44b7c622" providerId="LiveId" clId="{1B096CCD-D3F0-4F03-AD3C-139053F2E2DA}" dt="2026-04-27T17:17:33.491" v="96"/>
        <pc:sldMasterMkLst>
          <pc:docMk/>
          <pc:sldMasterMk cId="984292954" sldId="2147483660"/>
        </pc:sldMasterMkLst>
        <pc:spChg chg="mod">
          <ac:chgData name="Dawn Dinsdale" userId="41f7eddd44b7c622" providerId="LiveId" clId="{1B096CCD-D3F0-4F03-AD3C-139053F2E2DA}" dt="2026-04-27T17:17:33.491" v="96"/>
          <ac:spMkLst>
            <pc:docMk/>
            <pc:sldMasterMk cId="984292954" sldId="2147483660"/>
            <ac:spMk id="2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17:33.491" v="96"/>
          <ac:spMkLst>
            <pc:docMk/>
            <pc:sldMasterMk cId="984292954" sldId="2147483660"/>
            <ac:spMk id="3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17:33.491" v="96"/>
          <ac:spMkLst>
            <pc:docMk/>
            <pc:sldMasterMk cId="984292954" sldId="2147483660"/>
            <ac:spMk id="4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17:33.491" v="96"/>
          <ac:spMkLst>
            <pc:docMk/>
            <pc:sldMasterMk cId="984292954" sldId="2147483660"/>
            <ac:spMk id="5" creationId="{00000000-0000-0000-0000-000000000000}"/>
          </ac:spMkLst>
        </pc:spChg>
        <pc:spChg chg="mod">
          <ac:chgData name="Dawn Dinsdale" userId="41f7eddd44b7c622" providerId="LiveId" clId="{1B096CCD-D3F0-4F03-AD3C-139053F2E2DA}" dt="2026-04-27T17:17:33.491" v="96"/>
          <ac:spMkLst>
            <pc:docMk/>
            <pc:sldMasterMk cId="984292954" sldId="2147483660"/>
            <ac:spMk id="6" creationId="{00000000-0000-0000-0000-000000000000}"/>
          </ac:spMkLst>
        </pc:spChg>
        <pc:picChg chg="mod">
          <ac:chgData name="Dawn Dinsdale" userId="41f7eddd44b7c622" providerId="LiveId" clId="{1B096CCD-D3F0-4F03-AD3C-139053F2E2DA}" dt="2026-04-27T17:17:33.491" v="96"/>
          <ac:picMkLst>
            <pc:docMk/>
            <pc:sldMasterMk cId="984292954" sldId="2147483660"/>
            <ac:picMk id="7" creationId="{448E3F44-D8A7-3898-BC32-07B7DA90DE9E}"/>
          </ac:picMkLst>
        </pc:picChg>
        <pc:sldLayoutChg chg="modSp">
          <pc:chgData name="Dawn Dinsdale" userId="41f7eddd44b7c622" providerId="LiveId" clId="{1B096CCD-D3F0-4F03-AD3C-139053F2E2DA}" dt="2026-04-27T17:17:33.491" v="96"/>
          <pc:sldLayoutMkLst>
            <pc:docMk/>
            <pc:sldMasterMk cId="984292954" sldId="2147483660"/>
            <pc:sldLayoutMk cId="790136909" sldId="2147483661"/>
          </pc:sldLayoutMkLst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790136909" sldId="2147483661"/>
              <ac:spMk id="2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790136909" sldId="2147483661"/>
              <ac:spMk id="3" creationId="{00000000-0000-0000-0000-000000000000}"/>
            </ac:spMkLst>
          </pc:spChg>
        </pc:sldLayoutChg>
        <pc:sldLayoutChg chg="modSp">
          <pc:chgData name="Dawn Dinsdale" userId="41f7eddd44b7c622" providerId="LiveId" clId="{1B096CCD-D3F0-4F03-AD3C-139053F2E2DA}" dt="2026-04-27T17:17:33.491" v="96"/>
          <pc:sldLayoutMkLst>
            <pc:docMk/>
            <pc:sldMasterMk cId="984292954" sldId="2147483660"/>
            <pc:sldLayoutMk cId="3950554696" sldId="2147483662"/>
          </pc:sldLayoutMkLst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3950554696" sldId="2147483662"/>
              <ac:spMk id="7" creationId="{B0074431-E1B4-A982-64D8-F2602FBC8955}"/>
            </ac:spMkLst>
          </pc:spChg>
        </pc:sldLayoutChg>
        <pc:sldLayoutChg chg="modSp">
          <pc:chgData name="Dawn Dinsdale" userId="41f7eddd44b7c622" providerId="LiveId" clId="{1B096CCD-D3F0-4F03-AD3C-139053F2E2DA}" dt="2026-04-27T17:17:33.491" v="96"/>
          <pc:sldLayoutMkLst>
            <pc:docMk/>
            <pc:sldMasterMk cId="984292954" sldId="2147483660"/>
            <pc:sldLayoutMk cId="1099919267" sldId="2147483663"/>
          </pc:sldLayoutMkLst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1099919267" sldId="2147483663"/>
              <ac:spMk id="2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1099919267" sldId="2147483663"/>
              <ac:spMk id="3" creationId="{00000000-0000-0000-0000-000000000000}"/>
            </ac:spMkLst>
          </pc:spChg>
        </pc:sldLayoutChg>
        <pc:sldLayoutChg chg="modSp">
          <pc:chgData name="Dawn Dinsdale" userId="41f7eddd44b7c622" providerId="LiveId" clId="{1B096CCD-D3F0-4F03-AD3C-139053F2E2DA}" dt="2026-04-27T17:17:33.491" v="96"/>
          <pc:sldLayoutMkLst>
            <pc:docMk/>
            <pc:sldMasterMk cId="984292954" sldId="2147483660"/>
            <pc:sldLayoutMk cId="3937787136" sldId="2147483664"/>
          </pc:sldLayoutMkLst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3937787136" sldId="2147483664"/>
              <ac:spMk id="3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3937787136" sldId="2147483664"/>
              <ac:spMk id="4" creationId="{00000000-0000-0000-0000-000000000000}"/>
            </ac:spMkLst>
          </pc:spChg>
        </pc:sldLayoutChg>
        <pc:sldLayoutChg chg="modSp">
          <pc:chgData name="Dawn Dinsdale" userId="41f7eddd44b7c622" providerId="LiveId" clId="{1B096CCD-D3F0-4F03-AD3C-139053F2E2DA}" dt="2026-04-27T17:17:33.491" v="96"/>
          <pc:sldLayoutMkLst>
            <pc:docMk/>
            <pc:sldMasterMk cId="984292954" sldId="2147483660"/>
            <pc:sldLayoutMk cId="930444341" sldId="2147483665"/>
          </pc:sldLayoutMkLst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930444341" sldId="2147483665"/>
              <ac:spMk id="2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930444341" sldId="2147483665"/>
              <ac:spMk id="3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930444341" sldId="2147483665"/>
              <ac:spMk id="4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930444341" sldId="2147483665"/>
              <ac:spMk id="5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930444341" sldId="2147483665"/>
              <ac:spMk id="6" creationId="{00000000-0000-0000-0000-000000000000}"/>
            </ac:spMkLst>
          </pc:spChg>
        </pc:sldLayoutChg>
        <pc:sldLayoutChg chg="modSp">
          <pc:chgData name="Dawn Dinsdale" userId="41f7eddd44b7c622" providerId="LiveId" clId="{1B096CCD-D3F0-4F03-AD3C-139053F2E2DA}" dt="2026-04-27T17:17:33.491" v="96"/>
          <pc:sldLayoutMkLst>
            <pc:docMk/>
            <pc:sldMasterMk cId="984292954" sldId="2147483660"/>
            <pc:sldLayoutMk cId="1305798930" sldId="2147483668"/>
          </pc:sldLayoutMkLst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1305798930" sldId="2147483668"/>
              <ac:spMk id="2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1305798930" sldId="2147483668"/>
              <ac:spMk id="3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1305798930" sldId="2147483668"/>
              <ac:spMk id="4" creationId="{00000000-0000-0000-0000-000000000000}"/>
            </ac:spMkLst>
          </pc:spChg>
        </pc:sldLayoutChg>
        <pc:sldLayoutChg chg="modSp">
          <pc:chgData name="Dawn Dinsdale" userId="41f7eddd44b7c622" providerId="LiveId" clId="{1B096CCD-D3F0-4F03-AD3C-139053F2E2DA}" dt="2026-04-27T17:17:33.491" v="96"/>
          <pc:sldLayoutMkLst>
            <pc:docMk/>
            <pc:sldMasterMk cId="984292954" sldId="2147483660"/>
            <pc:sldLayoutMk cId="3300113844" sldId="2147483669"/>
          </pc:sldLayoutMkLst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3300113844" sldId="2147483669"/>
              <ac:spMk id="2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3300113844" sldId="2147483669"/>
              <ac:spMk id="3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3300113844" sldId="2147483669"/>
              <ac:spMk id="4" creationId="{00000000-0000-0000-0000-000000000000}"/>
            </ac:spMkLst>
          </pc:spChg>
        </pc:sldLayoutChg>
        <pc:sldLayoutChg chg="modSp">
          <pc:chgData name="Dawn Dinsdale" userId="41f7eddd44b7c622" providerId="LiveId" clId="{1B096CCD-D3F0-4F03-AD3C-139053F2E2DA}" dt="2026-04-27T17:17:33.491" v="96"/>
          <pc:sldLayoutMkLst>
            <pc:docMk/>
            <pc:sldMasterMk cId="984292954" sldId="2147483660"/>
            <pc:sldLayoutMk cId="1120435451" sldId="2147483671"/>
          </pc:sldLayoutMkLst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1120435451" sldId="2147483671"/>
              <ac:spMk id="2" creationId="{00000000-0000-0000-0000-000000000000}"/>
            </ac:spMkLst>
          </pc:spChg>
          <pc:spChg chg="mod">
            <ac:chgData name="Dawn Dinsdale" userId="41f7eddd44b7c622" providerId="LiveId" clId="{1B096CCD-D3F0-4F03-AD3C-139053F2E2DA}" dt="2026-04-27T17:17:33.491" v="96"/>
            <ac:spMkLst>
              <pc:docMk/>
              <pc:sldMasterMk cId="984292954" sldId="2147483660"/>
              <pc:sldLayoutMk cId="1120435451" sldId="2147483671"/>
              <ac:spMk id="3" creationId="{00000000-0000-0000-0000-000000000000}"/>
            </ac:spMkLst>
          </pc:spChg>
        </pc:sldLayoutChg>
      </pc:sldMasterChg>
      <pc:sldMasterChg chg="addSp modSldLayout">
        <pc:chgData name="Dawn Dinsdale" userId="41f7eddd44b7c622" providerId="LiveId" clId="{1B096CCD-D3F0-4F03-AD3C-139053F2E2DA}" dt="2026-04-27T17:17:33.491" v="96"/>
        <pc:sldMasterMkLst>
          <pc:docMk/>
          <pc:sldMasterMk cId="1560855251" sldId="2147483672"/>
        </pc:sldMasterMkLst>
        <pc:picChg chg="add">
          <ac:chgData name="Dawn Dinsdale" userId="41f7eddd44b7c622" providerId="LiveId" clId="{1B096CCD-D3F0-4F03-AD3C-139053F2E2DA}" dt="2026-04-27T17:17:33.491" v="96"/>
          <ac:picMkLst>
            <pc:docMk/>
            <pc:sldMasterMk cId="1560855251" sldId="2147483672"/>
            <ac:picMk id="7" creationId="{D801EA21-4E29-F4E2-026B-8943347B05BE}"/>
          </ac:picMkLst>
        </pc:picChg>
        <pc:sldLayoutChg chg="addSp">
          <pc:chgData name="Dawn Dinsdale" userId="41f7eddd44b7c622" providerId="LiveId" clId="{1B096CCD-D3F0-4F03-AD3C-139053F2E2DA}" dt="2026-04-27T17:17:33.491" v="96"/>
          <pc:sldLayoutMkLst>
            <pc:docMk/>
            <pc:sldMasterMk cId="1560855251" sldId="2147483672"/>
            <pc:sldLayoutMk cId="3151587021" sldId="2147483674"/>
          </pc:sldLayoutMkLst>
          <pc:spChg chg="add">
            <ac:chgData name="Dawn Dinsdale" userId="41f7eddd44b7c622" providerId="LiveId" clId="{1B096CCD-D3F0-4F03-AD3C-139053F2E2DA}" dt="2026-04-27T17:17:33.491" v="96"/>
            <ac:spMkLst>
              <pc:docMk/>
              <pc:sldMasterMk cId="1560855251" sldId="2147483672"/>
              <pc:sldLayoutMk cId="3151587021" sldId="2147483674"/>
              <ac:spMk id="7" creationId="{6897A2FC-B968-B95D-519D-E2C3B87F0503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63B467-AC86-9CC6-F88D-77AF5BDD9B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A1BA30-E5E4-8137-353C-A7416C34AE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68BFF-A5BC-4EF4-9642-F29974D8A6EA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7B2610-EBBA-9B1B-403E-32B7064AA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CDED-FC9F-22FD-0DBE-34143652E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D377-DEE6-42C3-9B9F-73B35A70D7C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3941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6B884-999C-4DA1-989C-A5732F43E7FE}" type="datetimeFigureOut">
              <a:rPr lang="en-CA" smtClean="0"/>
              <a:t>2026-04-28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73575"/>
            <a:ext cx="55054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526D-8050-4021-95BE-A5DA28341F9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8284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68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97A2FC-B968-B95D-519D-E2C3B87F0503}"/>
              </a:ext>
            </a:extLst>
          </p:cNvPr>
          <p:cNvSpPr/>
          <p:nvPr userDrawn="1"/>
        </p:nvSpPr>
        <p:spPr>
          <a:xfrm>
            <a:off x="2020711" y="-1"/>
            <a:ext cx="10171291" cy="11554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5158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9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2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8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50D5-B562-453D-91E8-73048234BB65}" type="datetimeFigureOut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014C-3BD3-4C2A-8663-FBEBA6E9E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3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01EA21-4E29-F4E2-026B-8943347B05B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1" y="74681"/>
            <a:ext cx="1707769" cy="8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5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tawaadultsoccer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41706" y="68366"/>
            <a:ext cx="6566907" cy="96567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Ottawa Adult Soccer Club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11A53-E2AF-B140-1D4D-DD4E2939D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043" y="1248398"/>
            <a:ext cx="6174663" cy="512271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556029" y="5326120"/>
            <a:ext cx="4718923" cy="6931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OASC website is </a:t>
            </a:r>
            <a:r>
              <a:rPr lang="en-US" dirty="0">
                <a:hlinkClick r:id="rId3"/>
              </a:rPr>
              <a:t>www.ottawaadultsoccer.com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66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4F2E99-BF4A-AB0E-BBAC-0260BB6F8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940" y="0"/>
            <a:ext cx="675619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866" y="1"/>
            <a:ext cx="7635134" cy="11622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Registration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57214-5F75-E80C-BFC8-2D86D1A4F350}"/>
              </a:ext>
            </a:extLst>
          </p:cNvPr>
          <p:cNvSpPr txBox="1"/>
          <p:nvPr/>
        </p:nvSpPr>
        <p:spPr>
          <a:xfrm>
            <a:off x="9159134" y="2127902"/>
            <a:ext cx="2323412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Ensure you choose the correct team to register to.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Fill out all required information.</a:t>
            </a:r>
          </a:p>
          <a:p>
            <a:endParaRPr lang="en-US" sz="1350" dirty="0"/>
          </a:p>
          <a:p>
            <a:r>
              <a:rPr lang="en-US" sz="1350" dirty="0"/>
              <a:t>Click Next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3244CC-6379-C2CA-76EC-3B75A132FE4A}"/>
              </a:ext>
            </a:extLst>
          </p:cNvPr>
          <p:cNvCxnSpPr>
            <a:cxnSpLocks/>
          </p:cNvCxnSpPr>
          <p:nvPr/>
        </p:nvCxnSpPr>
        <p:spPr>
          <a:xfrm flipH="1" flipV="1">
            <a:off x="3351523" y="589661"/>
            <a:ext cx="5761310" cy="1644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376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60" y="1"/>
            <a:ext cx="7618041" cy="11536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Waivers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3D0190-AF20-8C44-D6E1-5FC9A1434B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54"/>
          <a:stretch/>
        </p:blipFill>
        <p:spPr>
          <a:xfrm>
            <a:off x="2026023" y="1266873"/>
            <a:ext cx="6343650" cy="5478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CAD03F-48B7-0DFD-2D0E-0B540A9367A6}"/>
              </a:ext>
            </a:extLst>
          </p:cNvPr>
          <p:cNvSpPr txBox="1"/>
          <p:nvPr/>
        </p:nvSpPr>
        <p:spPr>
          <a:xfrm>
            <a:off x="8483918" y="2172727"/>
            <a:ext cx="25718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Read through the waiver and at the bottom of the page, click “I Agree”</a:t>
            </a:r>
          </a:p>
        </p:txBody>
      </p:sp>
    </p:spTree>
    <p:extLst>
      <p:ext uri="{BB962C8B-B14F-4D97-AF65-F5344CB8AC3E}">
        <p14:creationId xmlns:p14="http://schemas.microsoft.com/office/powerpoint/2010/main" val="186150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8C7E95-3C14-0D7E-D99A-7496AA88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72" y="1292826"/>
            <a:ext cx="7506748" cy="3553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346" y="1"/>
            <a:ext cx="7619654" cy="11437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Registration </a:t>
            </a:r>
            <a:r>
              <a:rPr lang="en-US" b="1" dirty="0" err="1">
                <a:solidFill>
                  <a:schemeClr val="bg1"/>
                </a:solidFill>
              </a:rPr>
              <a:t>Con’t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668587-FD7C-B331-B16E-D18A953A068F}"/>
              </a:ext>
            </a:extLst>
          </p:cNvPr>
          <p:cNvSpPr txBox="1"/>
          <p:nvPr/>
        </p:nvSpPr>
        <p:spPr>
          <a:xfrm>
            <a:off x="3133375" y="4846147"/>
            <a:ext cx="575131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Player registration is now complete for the player.</a:t>
            </a:r>
          </a:p>
          <a:p>
            <a:endParaRPr lang="en-US" sz="1350" dirty="0"/>
          </a:p>
          <a:p>
            <a:r>
              <a:rPr lang="en-US" sz="1350" dirty="0"/>
              <a:t>Team managers will receive an email to approve their players registration.</a:t>
            </a:r>
          </a:p>
        </p:txBody>
      </p:sp>
    </p:spTree>
    <p:extLst>
      <p:ext uri="{BB962C8B-B14F-4D97-AF65-F5344CB8AC3E}">
        <p14:creationId xmlns:p14="http://schemas.microsoft.com/office/powerpoint/2010/main" val="373051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322" y="1"/>
            <a:ext cx="7643679" cy="11876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Approving Players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B107B7-B05F-F182-E4EA-4BC1B0F224FF}"/>
              </a:ext>
            </a:extLst>
          </p:cNvPr>
          <p:cNvSpPr txBox="1"/>
          <p:nvPr/>
        </p:nvSpPr>
        <p:spPr>
          <a:xfrm>
            <a:off x="8530398" y="2136338"/>
            <a:ext cx="24536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Ensure you are on the Set Up menu.</a:t>
            </a:r>
          </a:p>
          <a:p>
            <a:endParaRPr lang="en-US" sz="1350" dirty="0"/>
          </a:p>
          <a:p>
            <a:r>
              <a:rPr lang="en-US" sz="1350" dirty="0"/>
              <a:t>Click on the 3 lines and go to Player Approval.</a:t>
            </a:r>
          </a:p>
          <a:p>
            <a:endParaRPr lang="en-US" sz="1350" dirty="0"/>
          </a:p>
          <a:p>
            <a:r>
              <a:rPr lang="en-US" sz="1350" dirty="0"/>
              <a:t>Team Managers can approve or decline players here.</a:t>
            </a:r>
          </a:p>
          <a:p>
            <a:endParaRPr lang="en-US" sz="1350" dirty="0"/>
          </a:p>
          <a:p>
            <a:r>
              <a:rPr lang="en-US" sz="1350" dirty="0"/>
              <a:t>Team managers who are also players will need to go through this process.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445947-D66B-609B-8CA6-AFDE7BDB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373" y="1277328"/>
            <a:ext cx="6363588" cy="550621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CBD617-7570-8C6B-B24F-022E791B4DE4}"/>
              </a:ext>
            </a:extLst>
          </p:cNvPr>
          <p:cNvCxnSpPr>
            <a:cxnSpLocks/>
          </p:cNvCxnSpPr>
          <p:nvPr/>
        </p:nvCxnSpPr>
        <p:spPr>
          <a:xfrm flipH="1">
            <a:off x="3981503" y="3167698"/>
            <a:ext cx="4405458" cy="129739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86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8C2F05A-E8A2-2F67-A0FC-50FA62FD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322" y="1"/>
            <a:ext cx="7643679" cy="11876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Approving Players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4974C5-5F89-99B9-B115-2224D0DFE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731" y="1187682"/>
            <a:ext cx="6935168" cy="56703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BCCA31D-4835-D769-4D85-57927B84F03E}"/>
              </a:ext>
            </a:extLst>
          </p:cNvPr>
          <p:cNvSpPr txBox="1"/>
          <p:nvPr/>
        </p:nvSpPr>
        <p:spPr>
          <a:xfrm>
            <a:off x="9223313" y="2941792"/>
            <a:ext cx="26011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Click on approve or decline.  </a:t>
            </a:r>
          </a:p>
          <a:p>
            <a:endParaRPr lang="en-US" sz="1350" dirty="0"/>
          </a:p>
          <a:p>
            <a:r>
              <a:rPr lang="en-US" sz="1350" dirty="0"/>
              <a:t>Note that until the General Manager approves the players, they will not appear on the game sheet.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6764BAC-D3C1-971B-F2AF-DBFD1DBBE7D7}"/>
              </a:ext>
            </a:extLst>
          </p:cNvPr>
          <p:cNvCxnSpPr>
            <a:cxnSpLocks/>
          </p:cNvCxnSpPr>
          <p:nvPr/>
        </p:nvCxnSpPr>
        <p:spPr>
          <a:xfrm flipH="1">
            <a:off x="3373946" y="3263153"/>
            <a:ext cx="5994172" cy="13281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632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908149-E0FD-EDB7-0EEA-1C73AE107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73" y="1271839"/>
            <a:ext cx="7238288" cy="5501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868" y="1"/>
            <a:ext cx="7635133" cy="11707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Approval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A4103-4001-5930-103B-C508D2BD184B}"/>
              </a:ext>
            </a:extLst>
          </p:cNvPr>
          <p:cNvSpPr txBox="1"/>
          <p:nvPr/>
        </p:nvSpPr>
        <p:spPr>
          <a:xfrm>
            <a:off x="9603453" y="3050400"/>
            <a:ext cx="22927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Once players have been approved, a green box will appear. </a:t>
            </a:r>
          </a:p>
          <a:p>
            <a:endParaRPr lang="en-US" dirty="0"/>
          </a:p>
          <a:p>
            <a:r>
              <a:rPr lang="en-US" dirty="0"/>
              <a:t>The League will register the players with Ontario Soccer.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2A5E68-B481-44CE-43D7-F5D67FAE12FC}"/>
              </a:ext>
            </a:extLst>
          </p:cNvPr>
          <p:cNvCxnSpPr>
            <a:cxnSpLocks/>
          </p:cNvCxnSpPr>
          <p:nvPr/>
        </p:nvCxnSpPr>
        <p:spPr>
          <a:xfrm flipH="1" flipV="1">
            <a:off x="8985268" y="2090923"/>
            <a:ext cx="618186" cy="959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4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1310A8-65BC-FFCC-92DA-660EFF23F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975" y="1274597"/>
            <a:ext cx="7802137" cy="5134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868" y="1"/>
            <a:ext cx="7635133" cy="119391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Generating </a:t>
            </a:r>
            <a:r>
              <a:rPr lang="en-US" b="1" dirty="0" err="1">
                <a:solidFill>
                  <a:schemeClr val="bg1"/>
                </a:solidFill>
              </a:rPr>
              <a:t>Gamesheets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84E9F-B578-4238-1236-4E5C664578B7}"/>
              </a:ext>
            </a:extLst>
          </p:cNvPr>
          <p:cNvSpPr txBox="1"/>
          <p:nvPr/>
        </p:nvSpPr>
        <p:spPr>
          <a:xfrm>
            <a:off x="9798112" y="2029908"/>
            <a:ext cx="21159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create a game sheet, go to the Games tab, click on the 3 lines, and go to game sheets</a:t>
            </a:r>
          </a:p>
          <a:p>
            <a:endParaRPr lang="en-US" sz="1350" dirty="0"/>
          </a:p>
          <a:p>
            <a:r>
              <a:rPr lang="en-US" sz="1350" dirty="0"/>
              <a:t>Choose the game from the drop-down menu.</a:t>
            </a:r>
          </a:p>
          <a:p>
            <a:endParaRPr lang="en-US" sz="1350" dirty="0"/>
          </a:p>
          <a:p>
            <a:r>
              <a:rPr lang="en-US" sz="1350" dirty="0"/>
              <a:t>Select the players, who will be attending the game.</a:t>
            </a:r>
          </a:p>
          <a:p>
            <a:endParaRPr lang="en-US" sz="1350" dirty="0"/>
          </a:p>
          <a:p>
            <a:r>
              <a:rPr lang="en-US" sz="1350" dirty="0"/>
              <a:t>Click Generate Game Sheet.</a:t>
            </a:r>
          </a:p>
          <a:p>
            <a:endParaRPr lang="en-US" sz="1350" dirty="0"/>
          </a:p>
          <a:p>
            <a:r>
              <a:rPr lang="en-US" sz="1350" dirty="0"/>
              <a:t>Print it out and bring 3 copies to the game</a:t>
            </a:r>
          </a:p>
        </p:txBody>
      </p:sp>
    </p:spTree>
    <p:extLst>
      <p:ext uri="{BB962C8B-B14F-4D97-AF65-F5344CB8AC3E}">
        <p14:creationId xmlns:p14="http://schemas.microsoft.com/office/powerpoint/2010/main" val="3416709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1254FD-192C-55C6-27EC-587A869F9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15" y="0"/>
            <a:ext cx="7145716" cy="66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71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787249-243B-89BB-8F42-CE17F3E7E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42" y="1300140"/>
            <a:ext cx="6606862" cy="4725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7050" y="32864"/>
            <a:ext cx="7600950" cy="10866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Game Reports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C3FFED-FF60-792F-D2BA-AAA17004213C}"/>
              </a:ext>
            </a:extLst>
          </p:cNvPr>
          <p:cNvSpPr txBox="1"/>
          <p:nvPr/>
        </p:nvSpPr>
        <p:spPr>
          <a:xfrm>
            <a:off x="8734780" y="1824714"/>
            <a:ext cx="3071738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After the game go to the Game Report tool to submit a report</a:t>
            </a:r>
          </a:p>
          <a:p>
            <a:endParaRPr lang="en-US" sz="1350" dirty="0"/>
          </a:p>
          <a:p>
            <a:r>
              <a:rPr lang="en-US" sz="1350" dirty="0"/>
              <a:t>Follow the instructions to completion</a:t>
            </a:r>
          </a:p>
          <a:p>
            <a:endParaRPr lang="en-US" sz="1350" dirty="0"/>
          </a:p>
          <a:p>
            <a:r>
              <a:rPr lang="en-US" sz="1350" dirty="0"/>
              <a:t>When both teams have entered a game report the standings will be updated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Please ensure this is completed 24 hours after your game to avoid receiving a fine.</a:t>
            </a:r>
          </a:p>
        </p:txBody>
      </p:sp>
    </p:spTree>
    <p:extLst>
      <p:ext uri="{BB962C8B-B14F-4D97-AF65-F5344CB8AC3E}">
        <p14:creationId xmlns:p14="http://schemas.microsoft.com/office/powerpoint/2010/main" val="403973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775FE6-8D37-E5F1-8149-858AB47E7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428" y="1259527"/>
            <a:ext cx="6954220" cy="5449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58" y="12805"/>
            <a:ext cx="7618042" cy="11323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Contacts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1DD87C-A14E-7A6C-3051-33CC8C8F2E0C}"/>
              </a:ext>
            </a:extLst>
          </p:cNvPr>
          <p:cNvSpPr txBox="1"/>
          <p:nvPr/>
        </p:nvSpPr>
        <p:spPr>
          <a:xfrm>
            <a:off x="8970648" y="1795875"/>
            <a:ext cx="2557964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Your teams contact information will be available on the Contact tab when logged in.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All other team contact information can be found on the Other Team Contacts tab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8C7952-87A4-29F1-E29A-BCF78FEFEFD8}"/>
              </a:ext>
            </a:extLst>
          </p:cNvPr>
          <p:cNvCxnSpPr>
            <a:cxnSpLocks/>
          </p:cNvCxnSpPr>
          <p:nvPr/>
        </p:nvCxnSpPr>
        <p:spPr>
          <a:xfrm flipH="1" flipV="1">
            <a:off x="7908212" y="4033196"/>
            <a:ext cx="1062436" cy="4043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0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48184F-CBB7-0642-D158-C63A494FC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08" y="1221004"/>
            <a:ext cx="6697534" cy="5050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151" y="60877"/>
            <a:ext cx="6806190" cy="9765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Management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276D33FC-B702-2BD5-1BAF-373DF2A508D6}"/>
              </a:ext>
            </a:extLst>
          </p:cNvPr>
          <p:cNvSpPr/>
          <p:nvPr/>
        </p:nvSpPr>
        <p:spPr>
          <a:xfrm>
            <a:off x="5875545" y="2519083"/>
            <a:ext cx="3465679" cy="1780316"/>
          </a:xfrm>
          <a:custGeom>
            <a:avLst/>
            <a:gdLst/>
            <a:ahLst/>
            <a:cxnLst/>
            <a:rect l="l" t="t" r="r" b="b"/>
            <a:pathLst>
              <a:path w="3598545" h="803275">
                <a:moveTo>
                  <a:pt x="96073" y="772473"/>
                </a:moveTo>
                <a:lnTo>
                  <a:pt x="90073" y="741972"/>
                </a:lnTo>
                <a:lnTo>
                  <a:pt x="3590544" y="0"/>
                </a:lnTo>
                <a:lnTo>
                  <a:pt x="3598164" y="30480"/>
                </a:lnTo>
                <a:lnTo>
                  <a:pt x="96073" y="772473"/>
                </a:lnTo>
                <a:close/>
              </a:path>
              <a:path w="3598545" h="803275">
                <a:moveTo>
                  <a:pt x="102108" y="803148"/>
                </a:moveTo>
                <a:lnTo>
                  <a:pt x="0" y="775716"/>
                </a:lnTo>
                <a:lnTo>
                  <a:pt x="83819" y="710184"/>
                </a:lnTo>
                <a:lnTo>
                  <a:pt x="90073" y="741972"/>
                </a:lnTo>
                <a:lnTo>
                  <a:pt x="74675" y="745236"/>
                </a:lnTo>
                <a:lnTo>
                  <a:pt x="80771" y="775716"/>
                </a:lnTo>
                <a:lnTo>
                  <a:pt x="96711" y="775716"/>
                </a:lnTo>
                <a:lnTo>
                  <a:pt x="102108" y="803148"/>
                </a:lnTo>
                <a:close/>
              </a:path>
              <a:path w="3598545" h="803275">
                <a:moveTo>
                  <a:pt x="80771" y="775716"/>
                </a:moveTo>
                <a:lnTo>
                  <a:pt x="74675" y="745236"/>
                </a:lnTo>
                <a:lnTo>
                  <a:pt x="90073" y="741972"/>
                </a:lnTo>
                <a:lnTo>
                  <a:pt x="96073" y="772473"/>
                </a:lnTo>
                <a:lnTo>
                  <a:pt x="80771" y="775716"/>
                </a:lnTo>
                <a:close/>
              </a:path>
              <a:path w="3598545" h="803275">
                <a:moveTo>
                  <a:pt x="96711" y="775716"/>
                </a:moveTo>
                <a:lnTo>
                  <a:pt x="80771" y="775716"/>
                </a:lnTo>
                <a:lnTo>
                  <a:pt x="96073" y="772473"/>
                </a:lnTo>
                <a:lnTo>
                  <a:pt x="96711" y="77571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42338367-75B3-D5E5-7A66-9A5DF0652F89}"/>
              </a:ext>
            </a:extLst>
          </p:cNvPr>
          <p:cNvSpPr txBox="1"/>
          <p:nvPr/>
        </p:nvSpPr>
        <p:spPr>
          <a:xfrm>
            <a:off x="9341224" y="1826702"/>
            <a:ext cx="2653551" cy="13746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100"/>
              </a:spcBef>
            </a:pPr>
            <a:r>
              <a:rPr sz="1450" dirty="0">
                <a:latin typeface="Calibri"/>
                <a:cs typeface="Calibri"/>
              </a:rPr>
              <a:t>Team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Managers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need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to </a:t>
            </a:r>
            <a:r>
              <a:rPr sz="1450" dirty="0">
                <a:latin typeface="Calibri"/>
                <a:cs typeface="Calibri"/>
              </a:rPr>
              <a:t>log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into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the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site</a:t>
            </a:r>
            <a:r>
              <a:rPr sz="1450" spc="1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with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the</a:t>
            </a:r>
            <a:r>
              <a:rPr lang="en-CA" sz="1450" spc="-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Team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Management</a:t>
            </a:r>
            <a:r>
              <a:rPr sz="1450" spc="2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tool</a:t>
            </a:r>
            <a:endParaRPr sz="1450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450" dirty="0">
              <a:latin typeface="Calibri"/>
              <a:cs typeface="Calibri"/>
            </a:endParaRPr>
          </a:p>
          <a:p>
            <a:pPr marL="12700" marR="466090">
              <a:lnSpc>
                <a:spcPct val="102099"/>
              </a:lnSpc>
            </a:pPr>
            <a:r>
              <a:rPr sz="1450" dirty="0">
                <a:latin typeface="Calibri"/>
                <a:cs typeface="Calibri"/>
              </a:rPr>
              <a:t>You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can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find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this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tool</a:t>
            </a:r>
            <a:r>
              <a:rPr lang="en-CA" sz="14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under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the </a:t>
            </a:r>
            <a:r>
              <a:rPr sz="1450" dirty="0">
                <a:latin typeface="Calibri"/>
                <a:cs typeface="Calibri"/>
              </a:rPr>
              <a:t>My</a:t>
            </a:r>
            <a:r>
              <a:rPr sz="1450" spc="-2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Team</a:t>
            </a:r>
            <a:r>
              <a:rPr lang="en-CA" sz="1450" spc="-10" dirty="0">
                <a:latin typeface="Calibri"/>
                <a:cs typeface="Calibri"/>
              </a:rPr>
              <a:t> </a:t>
            </a:r>
            <a:r>
              <a:rPr sz="1450" spc="-20" dirty="0">
                <a:latin typeface="Calibri"/>
                <a:cs typeface="Calibri"/>
              </a:rPr>
              <a:t>menu</a:t>
            </a:r>
            <a:endParaRPr sz="145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20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7B5E4-3FE1-6C27-4641-78B7E2EB8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32" y="1314112"/>
            <a:ext cx="6392167" cy="4810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3877" y="18256"/>
            <a:ext cx="7814594" cy="116106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Activating a Team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3E388-C5A0-E7A9-3327-A16AA5315043}"/>
              </a:ext>
            </a:extLst>
          </p:cNvPr>
          <p:cNvSpPr txBox="1"/>
          <p:nvPr/>
        </p:nvSpPr>
        <p:spPr>
          <a:xfrm>
            <a:off x="8286655" y="2560022"/>
            <a:ext cx="33057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activate your account, go here and enter the activation code provide by the league.</a:t>
            </a:r>
          </a:p>
          <a:p>
            <a:endParaRPr lang="en-US" sz="1350" dirty="0"/>
          </a:p>
          <a:p>
            <a:endParaRPr lang="en-US" sz="1350" b="1" dirty="0"/>
          </a:p>
          <a:p>
            <a:r>
              <a:rPr lang="en-US" sz="1350" dirty="0"/>
              <a:t>Then click the Activate button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2026 Activation Code</a:t>
            </a:r>
          </a:p>
          <a:p>
            <a:endParaRPr lang="en-US" sz="1350" dirty="0"/>
          </a:p>
          <a:p>
            <a:r>
              <a:rPr lang="en-US" sz="1350" b="1"/>
              <a:t>Please contact Dawn</a:t>
            </a:r>
          </a:p>
          <a:p>
            <a:endParaRPr lang="en-US" sz="1350" b="1" dirty="0"/>
          </a:p>
          <a:p>
            <a:r>
              <a:rPr lang="en-US" sz="1350" dirty="0"/>
              <a:t>(case sensitive)</a:t>
            </a:r>
          </a:p>
          <a:p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F943575-16E9-B0F2-49E5-F24740D19353}"/>
              </a:ext>
            </a:extLst>
          </p:cNvPr>
          <p:cNvSpPr/>
          <p:nvPr/>
        </p:nvSpPr>
        <p:spPr>
          <a:xfrm>
            <a:off x="3154212" y="4268182"/>
            <a:ext cx="3746962" cy="1798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1DA436-21B5-AC47-8563-D4280DC06823}"/>
              </a:ext>
            </a:extLst>
          </p:cNvPr>
          <p:cNvCxnSpPr>
            <a:cxnSpLocks/>
          </p:cNvCxnSpPr>
          <p:nvPr/>
        </p:nvCxnSpPr>
        <p:spPr>
          <a:xfrm flipH="1">
            <a:off x="5392212" y="3773510"/>
            <a:ext cx="2828803" cy="20155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282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697" y="35015"/>
            <a:ext cx="7716134" cy="1133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Team Official Information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5B93E-34CF-1B48-4FC4-AF5704537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62" r="3885"/>
          <a:stretch>
            <a:fillRect/>
          </a:stretch>
        </p:blipFill>
        <p:spPr>
          <a:xfrm>
            <a:off x="2020845" y="1213192"/>
            <a:ext cx="6664818" cy="56448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9900C1-43C2-F5F2-A849-923E9DA7DE4F}"/>
              </a:ext>
            </a:extLst>
          </p:cNvPr>
          <p:cNvSpPr txBox="1"/>
          <p:nvPr/>
        </p:nvSpPr>
        <p:spPr>
          <a:xfrm>
            <a:off x="8622832" y="3042423"/>
            <a:ext cx="3111968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Make sure that you select the correct team here</a:t>
            </a:r>
          </a:p>
          <a:p>
            <a:endParaRPr lang="en-US" sz="1350" dirty="0"/>
          </a:p>
          <a:p>
            <a:r>
              <a:rPr lang="en-US" sz="1350" dirty="0"/>
              <a:t>Fill in the rest of the page and click the Activate Account button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21991C8-8F44-64CA-5CEF-6908A8C0D9A8}"/>
              </a:ext>
            </a:extLst>
          </p:cNvPr>
          <p:cNvCxnSpPr>
            <a:cxnSpLocks/>
          </p:cNvCxnSpPr>
          <p:nvPr/>
        </p:nvCxnSpPr>
        <p:spPr>
          <a:xfrm flipH="1" flipV="1">
            <a:off x="4706091" y="2607972"/>
            <a:ext cx="3916741" cy="717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55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F9EFD-C274-248D-3D02-6C8F0761C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04" y="1252391"/>
            <a:ext cx="8595825" cy="4725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061" y="1"/>
            <a:ext cx="7729301" cy="116274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AB3A3-C048-37CB-7796-7E56BA39D14E}"/>
              </a:ext>
            </a:extLst>
          </p:cNvPr>
          <p:cNvSpPr/>
          <p:nvPr/>
        </p:nvSpPr>
        <p:spPr>
          <a:xfrm>
            <a:off x="2467123" y="2877641"/>
            <a:ext cx="7580671" cy="536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98D11-322A-0EE3-E080-8969AD1B7F9D}"/>
              </a:ext>
            </a:extLst>
          </p:cNvPr>
          <p:cNvSpPr txBox="1"/>
          <p:nvPr/>
        </p:nvSpPr>
        <p:spPr>
          <a:xfrm>
            <a:off x="2852897" y="5039211"/>
            <a:ext cx="8079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You will now be taken to the Team Management module.  There are 4 tabs in this module</a:t>
            </a:r>
          </a:p>
          <a:p>
            <a:endParaRPr lang="en-US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Games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Set Up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Contact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Help</a:t>
            </a:r>
          </a:p>
          <a:p>
            <a:endParaRPr lang="en-US" sz="1350" dirty="0"/>
          </a:p>
          <a:p>
            <a:r>
              <a:rPr lang="en-US" sz="1350" dirty="0"/>
              <a:t>Click on a tab to move around the module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2D6B25-DE1C-0B03-1148-122BD3B6D5AB}"/>
              </a:ext>
            </a:extLst>
          </p:cNvPr>
          <p:cNvCxnSpPr>
            <a:cxnSpLocks/>
          </p:cNvCxnSpPr>
          <p:nvPr/>
        </p:nvCxnSpPr>
        <p:spPr>
          <a:xfrm flipH="1" flipV="1">
            <a:off x="4751294" y="3503608"/>
            <a:ext cx="219434" cy="1590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92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E65672-F66A-0099-57F6-A8616D41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27" y="1220364"/>
            <a:ext cx="7704485" cy="5637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58" y="1"/>
            <a:ext cx="7618042" cy="111949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Modules Continued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911699-46E9-A52F-D1DC-2A8539F28C20}"/>
              </a:ext>
            </a:extLst>
          </p:cNvPr>
          <p:cNvSpPr/>
          <p:nvPr/>
        </p:nvSpPr>
        <p:spPr>
          <a:xfrm>
            <a:off x="2379887" y="3305873"/>
            <a:ext cx="2551076" cy="33000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D5C31-AC2F-28CB-F859-6CFFE82BC574}"/>
              </a:ext>
            </a:extLst>
          </p:cNvPr>
          <p:cNvSpPr txBox="1"/>
          <p:nvPr/>
        </p:nvSpPr>
        <p:spPr>
          <a:xfrm>
            <a:off x="9255714" y="4176436"/>
            <a:ext cx="211067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 each tab is a series of tools</a:t>
            </a:r>
          </a:p>
          <a:p>
            <a:endParaRPr lang="en-US" sz="1350" dirty="0"/>
          </a:p>
          <a:p>
            <a:r>
              <a:rPr lang="en-US" sz="1350" dirty="0"/>
              <a:t>Click on the 3 lines to visit that tool</a:t>
            </a:r>
          </a:p>
          <a:p>
            <a:endParaRPr lang="en-US" sz="1350" dirty="0"/>
          </a:p>
          <a:p>
            <a:endParaRPr lang="en-US" sz="135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46D769-8CC7-B047-5998-1E557BAFD5DC}"/>
              </a:ext>
            </a:extLst>
          </p:cNvPr>
          <p:cNvCxnSpPr>
            <a:cxnSpLocks/>
          </p:cNvCxnSpPr>
          <p:nvPr/>
        </p:nvCxnSpPr>
        <p:spPr>
          <a:xfrm flipH="1" flipV="1">
            <a:off x="2916153" y="3205009"/>
            <a:ext cx="6339561" cy="17325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74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FCC32-591F-D108-D55D-6E30F8A0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29" y="1291454"/>
            <a:ext cx="6935168" cy="4810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58" y="1"/>
            <a:ext cx="7498400" cy="112804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Updating Uniforms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F3843D-968C-EEA6-DD3A-C91656F35DF0}"/>
              </a:ext>
            </a:extLst>
          </p:cNvPr>
          <p:cNvSpPr txBox="1"/>
          <p:nvPr/>
        </p:nvSpPr>
        <p:spPr>
          <a:xfrm>
            <a:off x="9166411" y="2163234"/>
            <a:ext cx="2219498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Start in the Set Up menu </a:t>
            </a:r>
          </a:p>
          <a:p>
            <a:endParaRPr lang="en-US" sz="1350" dirty="0"/>
          </a:p>
          <a:p>
            <a:r>
              <a:rPr lang="en-US" sz="1350" dirty="0"/>
              <a:t>First enter your uniform by selecting your shirt and shorts in the drop downs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Click the Update Uniform button to save.</a:t>
            </a:r>
          </a:p>
          <a:p>
            <a:endParaRPr lang="en-US" sz="1350" dirty="0"/>
          </a:p>
          <a:p>
            <a:r>
              <a:rPr lang="en-US" sz="1350" dirty="0"/>
              <a:t>Note that your team will not be considered activated until your uniform has been updated.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5C75EB-FEA9-88A0-7C9B-0A7E25E75936}"/>
              </a:ext>
            </a:extLst>
          </p:cNvPr>
          <p:cNvCxnSpPr>
            <a:cxnSpLocks/>
          </p:cNvCxnSpPr>
          <p:nvPr/>
        </p:nvCxnSpPr>
        <p:spPr>
          <a:xfrm flipH="1">
            <a:off x="6794326" y="4491318"/>
            <a:ext cx="2372085" cy="3570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68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0A520B-09C4-8FB5-0CF5-3E8A828E4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86" y="1274161"/>
            <a:ext cx="7204105" cy="45250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4322" y="3267"/>
            <a:ext cx="7643679" cy="111623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Uniform Confirmation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33CAC9-244F-4140-88F2-96DDBF67E6B9}"/>
              </a:ext>
            </a:extLst>
          </p:cNvPr>
          <p:cNvSpPr txBox="1"/>
          <p:nvPr/>
        </p:nvSpPr>
        <p:spPr>
          <a:xfrm>
            <a:off x="9231390" y="3779791"/>
            <a:ext cx="235100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 green message will tell you that the action was successful</a:t>
            </a:r>
          </a:p>
          <a:p>
            <a:endParaRPr lang="en-US" sz="1350" dirty="0"/>
          </a:p>
          <a:p>
            <a:r>
              <a:rPr lang="en-US" sz="1350" dirty="0"/>
              <a:t>It will be red if there is a problem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B447109-E6D0-3C75-B73E-41E7652FF178}"/>
              </a:ext>
            </a:extLst>
          </p:cNvPr>
          <p:cNvCxnSpPr>
            <a:cxnSpLocks/>
          </p:cNvCxnSpPr>
          <p:nvPr/>
        </p:nvCxnSpPr>
        <p:spPr>
          <a:xfrm flipH="1" flipV="1">
            <a:off x="8578721" y="1809669"/>
            <a:ext cx="1137253" cy="18851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99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5A067D-4B96-AAFA-A95B-2DC59A201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46" y="1302705"/>
            <a:ext cx="6750388" cy="510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9960" y="1"/>
            <a:ext cx="7618041" cy="115368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Player Registration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369D942F-E43B-B2DD-7B2B-AB3AC3EEE00F}"/>
              </a:ext>
            </a:extLst>
          </p:cNvPr>
          <p:cNvSpPr/>
          <p:nvPr/>
        </p:nvSpPr>
        <p:spPr>
          <a:xfrm>
            <a:off x="6024282" y="3503054"/>
            <a:ext cx="2726152" cy="566922"/>
          </a:xfrm>
          <a:custGeom>
            <a:avLst/>
            <a:gdLst/>
            <a:ahLst/>
            <a:cxnLst/>
            <a:rect l="l" t="t" r="r" b="b"/>
            <a:pathLst>
              <a:path w="3598545" h="803275">
                <a:moveTo>
                  <a:pt x="96073" y="772473"/>
                </a:moveTo>
                <a:lnTo>
                  <a:pt x="90073" y="741972"/>
                </a:lnTo>
                <a:lnTo>
                  <a:pt x="3590544" y="0"/>
                </a:lnTo>
                <a:lnTo>
                  <a:pt x="3598164" y="30480"/>
                </a:lnTo>
                <a:lnTo>
                  <a:pt x="96073" y="772473"/>
                </a:lnTo>
                <a:close/>
              </a:path>
              <a:path w="3598545" h="803275">
                <a:moveTo>
                  <a:pt x="102108" y="803148"/>
                </a:moveTo>
                <a:lnTo>
                  <a:pt x="0" y="775716"/>
                </a:lnTo>
                <a:lnTo>
                  <a:pt x="83819" y="710184"/>
                </a:lnTo>
                <a:lnTo>
                  <a:pt x="90073" y="741972"/>
                </a:lnTo>
                <a:lnTo>
                  <a:pt x="74675" y="745236"/>
                </a:lnTo>
                <a:lnTo>
                  <a:pt x="80771" y="775716"/>
                </a:lnTo>
                <a:lnTo>
                  <a:pt x="96711" y="775716"/>
                </a:lnTo>
                <a:lnTo>
                  <a:pt x="102108" y="803148"/>
                </a:lnTo>
                <a:close/>
              </a:path>
              <a:path w="3598545" h="803275">
                <a:moveTo>
                  <a:pt x="80771" y="775716"/>
                </a:moveTo>
                <a:lnTo>
                  <a:pt x="74675" y="745236"/>
                </a:lnTo>
                <a:lnTo>
                  <a:pt x="90073" y="741972"/>
                </a:lnTo>
                <a:lnTo>
                  <a:pt x="96073" y="772473"/>
                </a:lnTo>
                <a:lnTo>
                  <a:pt x="80771" y="775716"/>
                </a:lnTo>
                <a:close/>
              </a:path>
              <a:path w="3598545" h="803275">
                <a:moveTo>
                  <a:pt x="96711" y="775716"/>
                </a:moveTo>
                <a:lnTo>
                  <a:pt x="80771" y="775716"/>
                </a:lnTo>
                <a:lnTo>
                  <a:pt x="96073" y="772473"/>
                </a:lnTo>
                <a:lnTo>
                  <a:pt x="96711" y="775716"/>
                </a:lnTo>
                <a:close/>
              </a:path>
            </a:pathLst>
          </a:cu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A49C0-3E40-53E4-B726-5E6F8A970754}"/>
              </a:ext>
            </a:extLst>
          </p:cNvPr>
          <p:cNvSpPr txBox="1"/>
          <p:nvPr/>
        </p:nvSpPr>
        <p:spPr>
          <a:xfrm>
            <a:off x="8828878" y="3175084"/>
            <a:ext cx="2726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Your players will need to go to the Player Registration, under My Team</a:t>
            </a:r>
          </a:p>
        </p:txBody>
      </p:sp>
    </p:spTree>
    <p:extLst>
      <p:ext uri="{BB962C8B-B14F-4D97-AF65-F5344CB8AC3E}">
        <p14:creationId xmlns:p14="http://schemas.microsoft.com/office/powerpoint/2010/main" val="337012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7645</TotalTime>
  <Words>530</Words>
  <Application>Microsoft Office PowerPoint</Application>
  <PresentationFormat>Widescreen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2013 - 2022 Theme</vt:lpstr>
      <vt:lpstr>Ottawa Adult Soccer Club</vt:lpstr>
      <vt:lpstr>Team Management</vt:lpstr>
      <vt:lpstr>Activating a Team</vt:lpstr>
      <vt:lpstr>Team Official Information</vt:lpstr>
      <vt:lpstr>Modules</vt:lpstr>
      <vt:lpstr>Modules Continued</vt:lpstr>
      <vt:lpstr>Updating Uniforms</vt:lpstr>
      <vt:lpstr>Uniform Confirmation</vt:lpstr>
      <vt:lpstr>Player Registration</vt:lpstr>
      <vt:lpstr>Player Registration</vt:lpstr>
      <vt:lpstr>Waivers</vt:lpstr>
      <vt:lpstr>Player Registration Con’t</vt:lpstr>
      <vt:lpstr>Approving Players</vt:lpstr>
      <vt:lpstr>Approving Players</vt:lpstr>
      <vt:lpstr>Player Approval</vt:lpstr>
      <vt:lpstr>Generating Gamesheets</vt:lpstr>
      <vt:lpstr>PowerPoint Presentation</vt:lpstr>
      <vt:lpstr>Game Reports</vt:lpstr>
      <vt:lpstr>Team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Baigent</dc:creator>
  <cp:lastModifiedBy>Dawn Dinsdale</cp:lastModifiedBy>
  <cp:revision>69</cp:revision>
  <cp:lastPrinted>2023-04-30T12:41:53Z</cp:lastPrinted>
  <dcterms:created xsi:type="dcterms:W3CDTF">2023-04-27T16:52:20Z</dcterms:created>
  <dcterms:modified xsi:type="dcterms:W3CDTF">2026-04-28T11:58:48Z</dcterms:modified>
</cp:coreProperties>
</file>