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B3044-6442-452A-9314-1986E9EB4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547272-6C63-47B0-B700-B9645F991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C3EA6-C3C2-4DA5-8FE1-9E198B467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D39B9-7761-4C56-B653-AE8B64D46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74E0F-8C50-4E28-A630-BBFD39C88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409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E012F-D037-48A0-9199-65E0D0F1F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CC6559-FA4F-48B0-8B46-F450CF9CC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7B5C0-5CA8-4157-9E45-A0CA2EEDA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61C83-FE9C-471F-9C02-7B9C26BC0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DDABEC-0D2A-47E3-95ED-430BE332A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392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66751B-3C0E-4AB7-96E3-C1A1E1C7C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B025FF-FFC5-41FC-9C49-4CC20D899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8623B-96AA-4EA6-96D4-FD659EBD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0EBA1-88E4-4E1E-8B4E-56C42D5C0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5A4EA-520F-4988-8353-0BFB57632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2600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C26C1-B4B8-463A-84E4-46C081E95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66B2A-3E47-4DE3-A75B-B486E1995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25C55-7AB6-4AEB-AD1C-78A0ED196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DBCC7-3851-4527-AAFC-A6A12411C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F99FF-D362-4673-84D8-C5CAE8A11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604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B0F45-9C70-4D3A-B4F6-78A663C16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50938-09D9-498B-853D-25C162EE7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A0260-A6E2-43BC-BA0A-6E02CEDB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D094A-4CA5-4A56-B21A-9FD9B10A6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E6AFB-BE44-43DD-AC2D-216313F73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7006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CD08D-00C3-462C-8AA8-525BB67A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89B09-71FC-4AA3-8E95-5230F20BEA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CCAD6-F65F-4AB1-BA22-30521D459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E56CB9-BD89-4476-A07A-B20990FC0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C7F958-B1CA-4803-A895-0FA7B9849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67D1D-2AC9-4E66-9E66-B7246EF72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1847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205C3-E27C-45DE-9485-5321412B4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C4BBC2-0B75-4F65-B5BC-4EFBC18F7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A2DF8F-6F02-4DFA-A498-C2415ED14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2E92DE-E6E4-47E5-82AD-3C311BE001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36144-3146-4A30-8CFE-B07309B38D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6D1608-AD9C-4440-96AF-216EB873E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1ECBEB-D77F-4699-8A48-A10FC8601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A7B1E-6D0C-4D80-AF0F-D096307B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917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AFB46-322D-4E89-BC95-F11C93FA3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29823C-5BE8-46A5-A7CD-8FF94A84D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F4D6F-9BD7-4EE7-9E8F-C61AE01B0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B30344-C945-40D4-8CDD-F777A31FE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803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DB4EE6-9A8A-48EF-A188-8380426EF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434D42-5239-4598-8E92-B0EB02DF6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653F1-9FFD-4DE3-8581-DF8C0FC05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830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CE27E-F4E4-41FB-A796-7A65D1F56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0AD17-4D8F-489D-8633-C4F6B380C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7011E-35F0-4C32-963A-A8C01DA0E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1620BA-1E33-418C-ACC2-F562384D3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EAE33A-98B0-4838-B7C3-5AB479FD8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F4C0E3-6C46-47DA-A102-EFBE975F0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7839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68633-66FC-44BA-BDDA-3104796D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18D484-AFC6-4B4B-9B26-4DE331128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48B29A-6173-4FA1-A6BA-ADAE073B7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1D929-92E3-4A67-BAD8-D47727E26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B727A0-991B-401D-A606-6862E1195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DEC79-51EC-42E6-824F-365284E4F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800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DC2790-887D-4F0F-A07E-8A020B6C6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FEC52-F72A-4D8E-A36A-168AA9850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22903-756C-4B13-A094-928B34214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17087-3FA0-4384-BC5F-EAC92F766C41}" type="datetimeFigureOut">
              <a:rPr lang="en-CA" smtClean="0"/>
              <a:t>2026-08-03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31C01-63BA-4E52-A05F-1138CC55A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A3BBD-C051-4BD3-8BA7-69809D30E4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76DAD-C44B-4A51-837D-A901F5BBDC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819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723085-A3B8-4115-9CAD-692050BC0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ED9C5F-FA45-4A78-A0C1-9A9C00805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6" y="67733"/>
            <a:ext cx="3981450" cy="24207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C9E9E1-5408-40AA-B72D-3EA98410A6A6}"/>
              </a:ext>
            </a:extLst>
          </p:cNvPr>
          <p:cNvSpPr txBox="1"/>
          <p:nvPr/>
        </p:nvSpPr>
        <p:spPr>
          <a:xfrm>
            <a:off x="5791199" y="965199"/>
            <a:ext cx="39228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Fall League</a:t>
            </a:r>
            <a:endParaRPr lang="en-C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356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523CDE-1AA1-4EA4-ABD2-320CCFABEDDA}"/>
              </a:ext>
            </a:extLst>
          </p:cNvPr>
          <p:cNvSpPr txBox="1"/>
          <p:nvPr/>
        </p:nvSpPr>
        <p:spPr>
          <a:xfrm>
            <a:off x="6925733" y="1007533"/>
            <a:ext cx="476874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new competition from the OASC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games played at the </a:t>
            </a:r>
            <a:r>
              <a:rPr lang="en-US" dirty="0" err="1"/>
              <a:t>Richcraft</a:t>
            </a:r>
            <a:r>
              <a:rPr lang="en-US" dirty="0"/>
              <a:t> Recreation </a:t>
            </a:r>
          </a:p>
          <a:p>
            <a:r>
              <a:rPr lang="en-US" dirty="0"/>
              <a:t>     Complex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7 v 7 games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Games are 50 minutes long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Total of 7 games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Game day is Sunday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Kick offs on the hour between 12pm and 6pm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Season starts Sunday September 13</a:t>
            </a:r>
            <a:r>
              <a:rPr lang="en-US" baseline="30000" dirty="0"/>
              <a:t>th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Season ends Sunday November 1st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</p:txBody>
      </p:sp>
      <p:pic>
        <p:nvPicPr>
          <p:cNvPr id="1026" name="Picture 2" descr="IMG_2297_1500_compressed-1024x768">
            <a:extLst>
              <a:ext uri="{FF2B5EF4-FFF2-40B4-BE49-F238E27FC236}">
                <a16:creationId xmlns:a16="http://schemas.microsoft.com/office/drawing/2014/main" id="{B40F59D4-7B27-4CDB-A5A7-C29615F51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6341"/>
            <a:ext cx="6740821" cy="394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31C194-AC64-4767-AE4B-8449DDEC3AC6}"/>
              </a:ext>
            </a:extLst>
          </p:cNvPr>
          <p:cNvSpPr txBox="1"/>
          <p:nvPr/>
        </p:nvSpPr>
        <p:spPr>
          <a:xfrm>
            <a:off x="7205133" y="423333"/>
            <a:ext cx="1077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Summary</a:t>
            </a:r>
            <a:endParaRPr lang="en-CA" u="sng" dirty="0"/>
          </a:p>
        </p:txBody>
      </p:sp>
    </p:spTree>
    <p:extLst>
      <p:ext uri="{BB962C8B-B14F-4D97-AF65-F5344CB8AC3E}">
        <p14:creationId xmlns:p14="http://schemas.microsoft.com/office/powerpoint/2010/main" val="3391162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523CDE-1AA1-4EA4-ABD2-320CCFABEDDA}"/>
              </a:ext>
            </a:extLst>
          </p:cNvPr>
          <p:cNvSpPr txBox="1"/>
          <p:nvPr/>
        </p:nvSpPr>
        <p:spPr>
          <a:xfrm>
            <a:off x="6925733" y="1007533"/>
            <a:ext cx="489396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limited space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only have room for 24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Priority will be given to the 2026 OASC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teams from outside the OASC will only be </a:t>
            </a:r>
          </a:p>
          <a:p>
            <a:r>
              <a:rPr lang="en-US" dirty="0"/>
              <a:t>     accepted if there is 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31C194-AC64-4767-AE4B-8449DDEC3AC6}"/>
              </a:ext>
            </a:extLst>
          </p:cNvPr>
          <p:cNvSpPr txBox="1"/>
          <p:nvPr/>
        </p:nvSpPr>
        <p:spPr>
          <a:xfrm>
            <a:off x="7205133" y="423333"/>
            <a:ext cx="1680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Who can enter?</a:t>
            </a:r>
            <a:endParaRPr lang="en-CA" u="sng" dirty="0"/>
          </a:p>
        </p:txBody>
      </p:sp>
      <p:pic>
        <p:nvPicPr>
          <p:cNvPr id="2050" name="Picture 2" descr="IMG_3002_1500_compressed-1024x768">
            <a:extLst>
              <a:ext uri="{FF2B5EF4-FFF2-40B4-BE49-F238E27FC236}">
                <a16:creationId xmlns:a16="http://schemas.microsoft.com/office/drawing/2014/main" id="{7A0CCD07-F131-41A9-9D06-80503ECB7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7234"/>
            <a:ext cx="6769720" cy="39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491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523CDE-1AA1-4EA4-ABD2-320CCFABEDDA}"/>
              </a:ext>
            </a:extLst>
          </p:cNvPr>
          <p:cNvSpPr txBox="1"/>
          <p:nvPr/>
        </p:nvSpPr>
        <p:spPr>
          <a:xfrm>
            <a:off x="6925733" y="1007533"/>
            <a:ext cx="5216364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Men over 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Women over 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Yes we will offer tiered divisions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Teams will be ranked based on your 2026 summer </a:t>
            </a:r>
          </a:p>
          <a:p>
            <a:r>
              <a:rPr lang="en-US" dirty="0"/>
              <a:t>     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31C194-AC64-4767-AE4B-8449DDEC3AC6}"/>
              </a:ext>
            </a:extLst>
          </p:cNvPr>
          <p:cNvSpPr txBox="1"/>
          <p:nvPr/>
        </p:nvSpPr>
        <p:spPr>
          <a:xfrm>
            <a:off x="7205133" y="423333"/>
            <a:ext cx="338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What divisions are being offered? </a:t>
            </a:r>
            <a:endParaRPr lang="en-CA" u="sng" dirty="0"/>
          </a:p>
        </p:txBody>
      </p:sp>
      <p:pic>
        <p:nvPicPr>
          <p:cNvPr id="3074" name="Picture 2" descr="IMG_7546">
            <a:extLst>
              <a:ext uri="{FF2B5EF4-FFF2-40B4-BE49-F238E27FC236}">
                <a16:creationId xmlns:a16="http://schemas.microsoft.com/office/drawing/2014/main" id="{965285A4-AAB0-4146-8DDE-FFC90DEAF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747"/>
            <a:ext cx="6142007" cy="460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EB3C0A-3FA8-4A62-BC02-63CE1A3E5A99}"/>
              </a:ext>
            </a:extLst>
          </p:cNvPr>
          <p:cNvSpPr txBox="1"/>
          <p:nvPr/>
        </p:nvSpPr>
        <p:spPr>
          <a:xfrm>
            <a:off x="7205132" y="3428999"/>
            <a:ext cx="2839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Will the divisions be tiered? </a:t>
            </a:r>
            <a:endParaRPr lang="en-CA" u="sng" dirty="0"/>
          </a:p>
        </p:txBody>
      </p:sp>
    </p:spTree>
    <p:extLst>
      <p:ext uri="{BB962C8B-B14F-4D97-AF65-F5344CB8AC3E}">
        <p14:creationId xmlns:p14="http://schemas.microsoft.com/office/powerpoint/2010/main" val="379644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G_2386_1500_compressed-1024x768">
            <a:extLst>
              <a:ext uri="{FF2B5EF4-FFF2-40B4-BE49-F238E27FC236}">
                <a16:creationId xmlns:a16="http://schemas.microsoft.com/office/drawing/2014/main" id="{728876CB-D3DD-4366-A84A-948745FC4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9470"/>
            <a:ext cx="6533072" cy="382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36CA74-7E79-46C3-84AE-61FB647CFE55}"/>
              </a:ext>
            </a:extLst>
          </p:cNvPr>
          <p:cNvSpPr txBox="1"/>
          <p:nvPr/>
        </p:nvSpPr>
        <p:spPr>
          <a:xfrm>
            <a:off x="6925733" y="1007533"/>
            <a:ext cx="5160836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entry fee is $800 plus HST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Entries will be accepted on a first come first </a:t>
            </a:r>
          </a:p>
          <a:p>
            <a:r>
              <a:rPr lang="en-US" dirty="0"/>
              <a:t>     served basis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 enter complete an online registration form </a:t>
            </a:r>
          </a:p>
          <a:p>
            <a:r>
              <a:rPr lang="en-US" dirty="0"/>
              <a:t>      and pay a $200 deposit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entry fees must be paid by September 8</a:t>
            </a:r>
            <a:r>
              <a:rPr lang="en-US" baseline="30000" dirty="0"/>
              <a:t>th</a:t>
            </a:r>
            <a:r>
              <a:rPr lang="en-US" dirty="0"/>
              <a:t>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Your deposit will be returned if we are unable to</a:t>
            </a:r>
          </a:p>
          <a:p>
            <a:r>
              <a:rPr lang="en-US" dirty="0"/>
              <a:t>     offer you a place in the OASC Fall league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B9D1C-7D6D-48EF-8838-5963F2D264E9}"/>
              </a:ext>
            </a:extLst>
          </p:cNvPr>
          <p:cNvSpPr txBox="1"/>
          <p:nvPr/>
        </p:nvSpPr>
        <p:spPr>
          <a:xfrm>
            <a:off x="7205133" y="423333"/>
            <a:ext cx="273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What is the entry process? </a:t>
            </a:r>
            <a:endParaRPr lang="en-CA" u="sng" dirty="0"/>
          </a:p>
        </p:txBody>
      </p:sp>
    </p:spTree>
    <p:extLst>
      <p:ext uri="{BB962C8B-B14F-4D97-AF65-F5344CB8AC3E}">
        <p14:creationId xmlns:p14="http://schemas.microsoft.com/office/powerpoint/2010/main" val="1323217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50090A-CE39-445B-8978-AB37DFF9C8A9}"/>
              </a:ext>
            </a:extLst>
          </p:cNvPr>
          <p:cNvSpPr txBox="1"/>
          <p:nvPr/>
        </p:nvSpPr>
        <p:spPr>
          <a:xfrm>
            <a:off x="533400" y="347134"/>
            <a:ext cx="922900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Questions</a:t>
            </a:r>
          </a:p>
          <a:p>
            <a:r>
              <a:rPr lang="en-US" i="1" dirty="0"/>
              <a:t>Q. My team played 11 v 11 this summer, can we play in the Fall League?</a:t>
            </a:r>
          </a:p>
          <a:p>
            <a:pPr marL="342900" indent="-342900">
              <a:buAutoNum type="alphaUcPeriod"/>
            </a:pPr>
            <a:r>
              <a:rPr lang="en-US" dirty="0"/>
              <a:t>Yes, however your roster will be restricted to 16 players</a:t>
            </a:r>
          </a:p>
          <a:p>
            <a:pPr marL="342900" indent="-342900">
              <a:buAutoNum type="alphaUcPeriod"/>
            </a:pPr>
            <a:endParaRPr lang="en-US" dirty="0"/>
          </a:p>
          <a:p>
            <a:r>
              <a:rPr lang="en-US" i="1" dirty="0"/>
              <a:t>Q. My team played in the OCSL this summer, can we play in the Fall League?</a:t>
            </a:r>
          </a:p>
          <a:p>
            <a:pPr marL="342900" indent="-342900">
              <a:buAutoNum type="alphaUcPeriod"/>
            </a:pPr>
            <a:r>
              <a:rPr lang="en-US" dirty="0"/>
              <a:t>Yes. The OASC fielded 85 teams this year including 15 in the OCSL. All our 85 teams can enter</a:t>
            </a:r>
          </a:p>
          <a:p>
            <a:pPr marL="342900" indent="-342900">
              <a:buAutoNum type="alphaUcPeriod"/>
            </a:pPr>
            <a:endParaRPr lang="en-US" dirty="0"/>
          </a:p>
          <a:p>
            <a:r>
              <a:rPr lang="en-US" i="1" dirty="0"/>
              <a:t>Q. Can we sign new players for the Fall League?</a:t>
            </a:r>
          </a:p>
          <a:p>
            <a:pPr marL="342900" indent="-342900">
              <a:buAutoNum type="alphaUcPeriod"/>
            </a:pPr>
            <a:r>
              <a:rPr lang="en-US" dirty="0"/>
              <a:t>Yes but each new player would have to also pay the EOS player registration fee of $40</a:t>
            </a:r>
          </a:p>
          <a:p>
            <a:pPr marL="342900" indent="-342900">
              <a:buAutoNum type="alphaUcPeriod"/>
            </a:pPr>
            <a:endParaRPr lang="en-US" dirty="0"/>
          </a:p>
          <a:p>
            <a:r>
              <a:rPr lang="en-US" i="1" dirty="0"/>
              <a:t>Q. How many players can we have on a Fall league team?</a:t>
            </a:r>
          </a:p>
          <a:p>
            <a:r>
              <a:rPr lang="en-US" dirty="0"/>
              <a:t>A. Your roster can be 16 players and your can dress 14</a:t>
            </a:r>
          </a:p>
          <a:p>
            <a:pPr marL="342900" indent="-342900">
              <a:buAutoNum type="alphaUcPeriod"/>
            </a:pPr>
            <a:endParaRPr lang="en-US" dirty="0"/>
          </a:p>
          <a:p>
            <a:r>
              <a:rPr lang="en-US" i="1" dirty="0"/>
              <a:t>Q. Can we merge with another OASC summer team to form a Fall League team?</a:t>
            </a:r>
          </a:p>
          <a:p>
            <a:pPr marL="342900" indent="-342900">
              <a:buAutoNum type="alphaUcPeriod"/>
            </a:pPr>
            <a:r>
              <a:rPr lang="en-US" dirty="0"/>
              <a:t>Yes but please discuss the details with Dawn Dinsdale</a:t>
            </a:r>
          </a:p>
          <a:p>
            <a:pPr marL="342900" indent="-342900">
              <a:buAutoNum type="alphaUcPeriod"/>
            </a:pPr>
            <a:endParaRPr lang="en-US" dirty="0"/>
          </a:p>
          <a:p>
            <a:r>
              <a:rPr lang="en-US" i="1" dirty="0"/>
              <a:t>Q. Are you scheduling games on Thanksgiving weekend?</a:t>
            </a:r>
          </a:p>
          <a:p>
            <a:pPr marL="342900" indent="-342900">
              <a:buAutoNum type="alphaUcPeriod"/>
            </a:pPr>
            <a:r>
              <a:rPr lang="en-US" dirty="0"/>
              <a:t>No those games will be rescheduled to mid week in September</a:t>
            </a:r>
          </a:p>
          <a:p>
            <a:pPr marL="342900" indent="-342900">
              <a:buAutoNum type="alphaUcPeriod"/>
            </a:pPr>
            <a:endParaRPr lang="en-US" dirty="0"/>
          </a:p>
          <a:p>
            <a:r>
              <a:rPr lang="en-US" i="1" dirty="0"/>
              <a:t>Q. Will the Fall League use registered referees?</a:t>
            </a:r>
          </a:p>
          <a:p>
            <a:r>
              <a:rPr lang="en-US" dirty="0"/>
              <a:t>A. Yes. All our match officials will be registered with Ontario Soccer for 2026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26921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11738</TotalTime>
  <Words>402</Words>
  <Application>Microsoft Office PowerPoint</Application>
  <PresentationFormat>Widescreen</PresentationFormat>
  <Paragraphs>89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Baigent</dc:creator>
  <cp:lastModifiedBy>Tim Baigent</cp:lastModifiedBy>
  <cp:revision>12</cp:revision>
  <dcterms:created xsi:type="dcterms:W3CDTF">2026-08-04T03:01:38Z</dcterms:created>
  <dcterms:modified xsi:type="dcterms:W3CDTF">2026-08-12T06:39:59Z</dcterms:modified>
</cp:coreProperties>
</file>